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0" r:id="rId5"/>
    <p:sldId id="319" r:id="rId6"/>
    <p:sldId id="302" r:id="rId7"/>
    <p:sldId id="258" r:id="rId8"/>
    <p:sldId id="324" r:id="rId9"/>
    <p:sldId id="325" r:id="rId10"/>
    <p:sldId id="259" r:id="rId11"/>
    <p:sldId id="261" r:id="rId12"/>
    <p:sldId id="295" r:id="rId13"/>
    <p:sldId id="329" r:id="rId14"/>
    <p:sldId id="262" r:id="rId15"/>
    <p:sldId id="315" r:id="rId16"/>
    <p:sldId id="321" r:id="rId17"/>
    <p:sldId id="263" r:id="rId18"/>
    <p:sldId id="310" r:id="rId19"/>
    <p:sldId id="264" r:id="rId20"/>
    <p:sldId id="311" r:id="rId21"/>
    <p:sldId id="326" r:id="rId22"/>
    <p:sldId id="265" r:id="rId23"/>
    <p:sldId id="327" r:id="rId24"/>
    <p:sldId id="269" r:id="rId25"/>
    <p:sldId id="266" r:id="rId26"/>
    <p:sldId id="267" r:id="rId27"/>
    <p:sldId id="278" r:id="rId28"/>
    <p:sldId id="279" r:id="rId29"/>
    <p:sldId id="290" r:id="rId30"/>
    <p:sldId id="316" r:id="rId31"/>
    <p:sldId id="328" r:id="rId32"/>
    <p:sldId id="313" r:id="rId33"/>
  </p:sldIdLst>
  <p:sldSz cx="9144000" cy="6858000" type="screen4x3"/>
  <p:notesSz cx="6807200" cy="9939338"/>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Fyffe" initials="KF" lastIdx="1" clrIdx="0">
    <p:extLst>
      <p:ext uri="{19B8F6BF-5375-455C-9EA6-DF929625EA0E}">
        <p15:presenceInfo xmlns:p15="http://schemas.microsoft.com/office/powerpoint/2012/main" userId="S::kimberley.fyffe2@det.nsw.edu.au::2827de75-b7ca-44a8-8609-a2352c7755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4C9D"/>
    <a:srgbClr val="E01E8C"/>
    <a:srgbClr val="F4B912"/>
    <a:srgbClr val="29B3B2"/>
    <a:srgbClr val="FECD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B9723-EA35-3E72-2735-30E765A6CA4C}" v="294" dt="2024-02-12T05:58:14.411"/>
    <p1510:client id="{6B1E9B5A-9AFB-493C-8448-2ED7CB4FB001}" v="6" dt="2024-02-14T03:38:42.6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llie Drew" userId="S::baillie.drewgittoes1@det.nsw.edu.au::07845f7f-5b29-4690-b4b9-56e92847c8ac" providerId="AD" clId="Web-{EC311A17-52A9-5244-E434-E16D71DF790A}"/>
    <pc:docChg chg="delSld modSld">
      <pc:chgData name="Baillie Drew" userId="S::baillie.drewgittoes1@det.nsw.edu.au::07845f7f-5b29-4690-b4b9-56e92847c8ac" providerId="AD" clId="Web-{EC311A17-52A9-5244-E434-E16D71DF790A}" dt="2024-02-07T06:22:41.210" v="22" actId="1076"/>
      <pc:docMkLst>
        <pc:docMk/>
      </pc:docMkLst>
      <pc:sldChg chg="modSp">
        <pc:chgData name="Baillie Drew" userId="S::baillie.drewgittoes1@det.nsw.edu.au::07845f7f-5b29-4690-b4b9-56e92847c8ac" providerId="AD" clId="Web-{EC311A17-52A9-5244-E434-E16D71DF790A}" dt="2024-02-07T06:22:10.709" v="15" actId="20577"/>
        <pc:sldMkLst>
          <pc:docMk/>
          <pc:sldMk cId="3905015799" sldId="261"/>
        </pc:sldMkLst>
        <pc:spChg chg="mod">
          <ac:chgData name="Baillie Drew" userId="S::baillie.drewgittoes1@det.nsw.edu.au::07845f7f-5b29-4690-b4b9-56e92847c8ac" providerId="AD" clId="Web-{EC311A17-52A9-5244-E434-E16D71DF790A}" dt="2024-02-07T06:22:10.709" v="15" actId="20577"/>
          <ac:spMkLst>
            <pc:docMk/>
            <pc:sldMk cId="3905015799" sldId="261"/>
            <ac:spMk id="2" creationId="{00000000-0000-0000-0000-000000000000}"/>
          </ac:spMkLst>
        </pc:spChg>
      </pc:sldChg>
      <pc:sldChg chg="modSp">
        <pc:chgData name="Baillie Drew" userId="S::baillie.drewgittoes1@det.nsw.edu.au::07845f7f-5b29-4690-b4b9-56e92847c8ac" providerId="AD" clId="Web-{EC311A17-52A9-5244-E434-E16D71DF790A}" dt="2024-02-07T06:22:41.210" v="22" actId="1076"/>
        <pc:sldMkLst>
          <pc:docMk/>
          <pc:sldMk cId="1636683065" sldId="295"/>
        </pc:sldMkLst>
        <pc:spChg chg="mod">
          <ac:chgData name="Baillie Drew" userId="S::baillie.drewgittoes1@det.nsw.edu.au::07845f7f-5b29-4690-b4b9-56e92847c8ac" providerId="AD" clId="Web-{EC311A17-52A9-5244-E434-E16D71DF790A}" dt="2024-02-07T06:22:41.210" v="22" actId="1076"/>
          <ac:spMkLst>
            <pc:docMk/>
            <pc:sldMk cId="1636683065" sldId="295"/>
            <ac:spMk id="10" creationId="{00000000-0000-0000-0000-000000000000}"/>
          </ac:spMkLst>
        </pc:spChg>
      </pc:sldChg>
      <pc:sldChg chg="del">
        <pc:chgData name="Baillie Drew" userId="S::baillie.drewgittoes1@det.nsw.edu.au::07845f7f-5b29-4690-b4b9-56e92847c8ac" providerId="AD" clId="Web-{EC311A17-52A9-5244-E434-E16D71DF790A}" dt="2024-02-07T06:21:09.895" v="0"/>
        <pc:sldMkLst>
          <pc:docMk/>
          <pc:sldMk cId="2273750701" sldId="320"/>
        </pc:sldMkLst>
      </pc:sldChg>
      <pc:sldChg chg="del">
        <pc:chgData name="Baillie Drew" userId="S::baillie.drewgittoes1@det.nsw.edu.au::07845f7f-5b29-4690-b4b9-56e92847c8ac" providerId="AD" clId="Web-{EC311A17-52A9-5244-E434-E16D71DF790A}" dt="2024-02-07T06:21:11.379" v="1"/>
        <pc:sldMkLst>
          <pc:docMk/>
          <pc:sldMk cId="3281474286" sldId="322"/>
        </pc:sldMkLst>
      </pc:sldChg>
      <pc:sldChg chg="del">
        <pc:chgData name="Baillie Drew" userId="S::baillie.drewgittoes1@det.nsw.edu.au::07845f7f-5b29-4690-b4b9-56e92847c8ac" providerId="AD" clId="Web-{EC311A17-52A9-5244-E434-E16D71DF790A}" dt="2024-02-07T06:21:15.663" v="2"/>
        <pc:sldMkLst>
          <pc:docMk/>
          <pc:sldMk cId="838802910" sldId="323"/>
        </pc:sldMkLst>
      </pc:sldChg>
    </pc:docChg>
  </pc:docChgLst>
  <pc:docChgLst>
    <pc:chgData name="Shannon Metti" userId="S::shannon.metti@det.nsw.edu.au::b3b8662c-207c-4236-b393-5a88aab1439d" providerId="AD" clId="Web-{0CE8642D-30B8-982D-6946-34147D732A0D}"/>
    <pc:docChg chg="addSld modSld sldOrd">
      <pc:chgData name="Shannon Metti" userId="S::shannon.metti@det.nsw.edu.au::b3b8662c-207c-4236-b393-5a88aab1439d" providerId="AD" clId="Web-{0CE8642D-30B8-982D-6946-34147D732A0D}" dt="2024-02-11T08:07:07.404" v="397" actId="20577"/>
      <pc:docMkLst>
        <pc:docMk/>
      </pc:docMkLst>
      <pc:sldChg chg="modSp">
        <pc:chgData name="Shannon Metti" userId="S::shannon.metti@det.nsw.edu.au::b3b8662c-207c-4236-b393-5a88aab1439d" providerId="AD" clId="Web-{0CE8642D-30B8-982D-6946-34147D732A0D}" dt="2024-02-11T08:07:07.404" v="397" actId="20577"/>
        <pc:sldMkLst>
          <pc:docMk/>
          <pc:sldMk cId="4014594773" sldId="258"/>
        </pc:sldMkLst>
        <pc:spChg chg="mod">
          <ac:chgData name="Shannon Metti" userId="S::shannon.metti@det.nsw.edu.au::b3b8662c-207c-4236-b393-5a88aab1439d" providerId="AD" clId="Web-{0CE8642D-30B8-982D-6946-34147D732A0D}" dt="2024-02-11T08:07:07.404" v="397" actId="20577"/>
          <ac:spMkLst>
            <pc:docMk/>
            <pc:sldMk cId="4014594773" sldId="258"/>
            <ac:spMk id="10" creationId="{00000000-0000-0000-0000-000000000000}"/>
          </ac:spMkLst>
        </pc:spChg>
      </pc:sldChg>
      <pc:sldChg chg="modSp">
        <pc:chgData name="Shannon Metti" userId="S::shannon.metti@det.nsw.edu.au::b3b8662c-207c-4236-b393-5a88aab1439d" providerId="AD" clId="Web-{0CE8642D-30B8-982D-6946-34147D732A0D}" dt="2024-02-11T08:03:54.194" v="370" actId="20577"/>
        <pc:sldMkLst>
          <pc:docMk/>
          <pc:sldMk cId="2298175561" sldId="263"/>
        </pc:sldMkLst>
        <pc:spChg chg="mod">
          <ac:chgData name="Shannon Metti" userId="S::shannon.metti@det.nsw.edu.au::b3b8662c-207c-4236-b393-5a88aab1439d" providerId="AD" clId="Web-{0CE8642D-30B8-982D-6946-34147D732A0D}" dt="2024-02-11T08:03:54.194" v="370" actId="20577"/>
          <ac:spMkLst>
            <pc:docMk/>
            <pc:sldMk cId="2298175561" sldId="263"/>
            <ac:spMk id="10" creationId="{00000000-0000-0000-0000-000000000000}"/>
          </ac:spMkLst>
        </pc:spChg>
        <pc:picChg chg="mod">
          <ac:chgData name="Shannon Metti" userId="S::shannon.metti@det.nsw.edu.au::b3b8662c-207c-4236-b393-5a88aab1439d" providerId="AD" clId="Web-{0CE8642D-30B8-982D-6946-34147D732A0D}" dt="2024-02-11T08:03:43.350" v="368" actId="1076"/>
          <ac:picMkLst>
            <pc:docMk/>
            <pc:sldMk cId="2298175561" sldId="263"/>
            <ac:picMk id="2" creationId="{80C6B2BC-78C1-E0B6-2709-128EB9FEF88E}"/>
          </ac:picMkLst>
        </pc:picChg>
      </pc:sldChg>
      <pc:sldChg chg="modSp">
        <pc:chgData name="Shannon Metti" userId="S::shannon.metti@det.nsw.edu.au::b3b8662c-207c-4236-b393-5a88aab1439d" providerId="AD" clId="Web-{0CE8642D-30B8-982D-6946-34147D732A0D}" dt="2024-02-11T08:03:04.692" v="366" actId="20577"/>
        <pc:sldMkLst>
          <pc:docMk/>
          <pc:sldMk cId="2322204243" sldId="264"/>
        </pc:sldMkLst>
        <pc:spChg chg="mod">
          <ac:chgData name="Shannon Metti" userId="S::shannon.metti@det.nsw.edu.au::b3b8662c-207c-4236-b393-5a88aab1439d" providerId="AD" clId="Web-{0CE8642D-30B8-982D-6946-34147D732A0D}" dt="2024-02-11T08:03:04.692" v="366" actId="20577"/>
          <ac:spMkLst>
            <pc:docMk/>
            <pc:sldMk cId="2322204243" sldId="264"/>
            <ac:spMk id="12" creationId="{F3167957-CE93-40B6-9D78-1A845DB0AA5F}"/>
          </ac:spMkLst>
        </pc:spChg>
      </pc:sldChg>
      <pc:sldChg chg="modSp">
        <pc:chgData name="Shannon Metti" userId="S::shannon.metti@det.nsw.edu.au::b3b8662c-207c-4236-b393-5a88aab1439d" providerId="AD" clId="Web-{0CE8642D-30B8-982D-6946-34147D732A0D}" dt="2024-02-11T08:04:31.945" v="375" actId="1076"/>
        <pc:sldMkLst>
          <pc:docMk/>
          <pc:sldMk cId="1290412963" sldId="265"/>
        </pc:sldMkLst>
        <pc:spChg chg="mod">
          <ac:chgData name="Shannon Metti" userId="S::shannon.metti@det.nsw.edu.au::b3b8662c-207c-4236-b393-5a88aab1439d" providerId="AD" clId="Web-{0CE8642D-30B8-982D-6946-34147D732A0D}" dt="2024-02-11T08:04:31.945" v="375" actId="1076"/>
          <ac:spMkLst>
            <pc:docMk/>
            <pc:sldMk cId="1290412963" sldId="265"/>
            <ac:spMk id="10" creationId="{00000000-0000-0000-0000-000000000000}"/>
          </ac:spMkLst>
        </pc:spChg>
      </pc:sldChg>
      <pc:sldChg chg="modSp">
        <pc:chgData name="Shannon Metti" userId="S::shannon.metti@det.nsw.edu.au::b3b8662c-207c-4236-b393-5a88aab1439d" providerId="AD" clId="Web-{0CE8642D-30B8-982D-6946-34147D732A0D}" dt="2024-02-11T08:04:47.352" v="377" actId="20577"/>
        <pc:sldMkLst>
          <pc:docMk/>
          <pc:sldMk cId="929260039" sldId="266"/>
        </pc:sldMkLst>
        <pc:spChg chg="mod">
          <ac:chgData name="Shannon Metti" userId="S::shannon.metti@det.nsw.edu.au::b3b8662c-207c-4236-b393-5a88aab1439d" providerId="AD" clId="Web-{0CE8642D-30B8-982D-6946-34147D732A0D}" dt="2024-02-11T08:04:47.352" v="377" actId="20577"/>
          <ac:spMkLst>
            <pc:docMk/>
            <pc:sldMk cId="929260039" sldId="266"/>
            <ac:spMk id="10" creationId="{00000000-0000-0000-0000-000000000000}"/>
          </ac:spMkLst>
        </pc:spChg>
      </pc:sldChg>
      <pc:sldChg chg="modSp">
        <pc:chgData name="Shannon Metti" userId="S::shannon.metti@det.nsw.edu.au::b3b8662c-207c-4236-b393-5a88aab1439d" providerId="AD" clId="Web-{0CE8642D-30B8-982D-6946-34147D732A0D}" dt="2024-02-11T08:04:57.681" v="378" actId="20577"/>
        <pc:sldMkLst>
          <pc:docMk/>
          <pc:sldMk cId="2755678714" sldId="267"/>
        </pc:sldMkLst>
        <pc:spChg chg="mod">
          <ac:chgData name="Shannon Metti" userId="S::shannon.metti@det.nsw.edu.au::b3b8662c-207c-4236-b393-5a88aab1439d" providerId="AD" clId="Web-{0CE8642D-30B8-982D-6946-34147D732A0D}" dt="2024-02-11T08:04:57.681" v="378" actId="20577"/>
          <ac:spMkLst>
            <pc:docMk/>
            <pc:sldMk cId="2755678714" sldId="267"/>
            <ac:spMk id="10" creationId="{00000000-0000-0000-0000-000000000000}"/>
          </ac:spMkLst>
        </pc:spChg>
      </pc:sldChg>
      <pc:sldChg chg="delSp modSp">
        <pc:chgData name="Shannon Metti" userId="S::shannon.metti@det.nsw.edu.au::b3b8662c-207c-4236-b393-5a88aab1439d" providerId="AD" clId="Web-{0CE8642D-30B8-982D-6946-34147D732A0D}" dt="2024-02-11T08:02:21.050" v="358" actId="20577"/>
        <pc:sldMkLst>
          <pc:docMk/>
          <pc:sldMk cId="3758842409" sldId="269"/>
        </pc:sldMkLst>
        <pc:spChg chg="mod">
          <ac:chgData name="Shannon Metti" userId="S::shannon.metti@det.nsw.edu.au::b3b8662c-207c-4236-b393-5a88aab1439d" providerId="AD" clId="Web-{0CE8642D-30B8-982D-6946-34147D732A0D}" dt="2024-02-11T08:02:21.050" v="358" actId="20577"/>
          <ac:spMkLst>
            <pc:docMk/>
            <pc:sldMk cId="3758842409" sldId="269"/>
            <ac:spMk id="10" creationId="{00000000-0000-0000-0000-000000000000}"/>
          </ac:spMkLst>
        </pc:spChg>
        <pc:picChg chg="del mod">
          <ac:chgData name="Shannon Metti" userId="S::shannon.metti@det.nsw.edu.au::b3b8662c-207c-4236-b393-5a88aab1439d" providerId="AD" clId="Web-{0CE8642D-30B8-982D-6946-34147D732A0D}" dt="2024-02-11T08:02:14.799" v="355"/>
          <ac:picMkLst>
            <pc:docMk/>
            <pc:sldMk cId="3758842409" sldId="269"/>
            <ac:picMk id="2052" creationId="{D812DF2F-8378-EB4B-9B89-2ED6008D18B7}"/>
          </ac:picMkLst>
        </pc:picChg>
      </pc:sldChg>
      <pc:sldChg chg="modSp">
        <pc:chgData name="Shannon Metti" userId="S::shannon.metti@det.nsw.edu.au::b3b8662c-207c-4236-b393-5a88aab1439d" providerId="AD" clId="Web-{0CE8642D-30B8-982D-6946-34147D732A0D}" dt="2024-02-11T08:06:46.950" v="396" actId="20577"/>
        <pc:sldMkLst>
          <pc:docMk/>
          <pc:sldMk cId="2471804406" sldId="311"/>
        </pc:sldMkLst>
        <pc:spChg chg="mod">
          <ac:chgData name="Shannon Metti" userId="S::shannon.metti@det.nsw.edu.au::b3b8662c-207c-4236-b393-5a88aab1439d" providerId="AD" clId="Web-{0CE8642D-30B8-982D-6946-34147D732A0D}" dt="2024-02-11T08:06:46.950" v="396" actId="20577"/>
          <ac:spMkLst>
            <pc:docMk/>
            <pc:sldMk cId="2471804406" sldId="311"/>
            <ac:spMk id="2" creationId="{103A6421-BEBD-402B-BC5B-F76B2790D6EA}"/>
          </ac:spMkLst>
        </pc:spChg>
      </pc:sldChg>
      <pc:sldChg chg="modSp">
        <pc:chgData name="Shannon Metti" userId="S::shannon.metti@det.nsw.edu.au::b3b8662c-207c-4236-b393-5a88aab1439d" providerId="AD" clId="Web-{0CE8642D-30B8-982D-6946-34147D732A0D}" dt="2024-02-11T08:06:14.340" v="387" actId="20577"/>
        <pc:sldMkLst>
          <pc:docMk/>
          <pc:sldMk cId="3002121104" sldId="326"/>
        </pc:sldMkLst>
        <pc:spChg chg="mod">
          <ac:chgData name="Shannon Metti" userId="S::shannon.metti@det.nsw.edu.au::b3b8662c-207c-4236-b393-5a88aab1439d" providerId="AD" clId="Web-{0CE8642D-30B8-982D-6946-34147D732A0D}" dt="2024-02-11T08:06:14.340" v="387" actId="20577"/>
          <ac:spMkLst>
            <pc:docMk/>
            <pc:sldMk cId="3002121104" sldId="326"/>
            <ac:spMk id="10" creationId="{00000000-0000-0000-0000-000000000000}"/>
          </ac:spMkLst>
        </pc:spChg>
      </pc:sldChg>
      <pc:sldChg chg="addSp modSp add ord replId">
        <pc:chgData name="Shannon Metti" userId="S::shannon.metti@det.nsw.edu.au::b3b8662c-207c-4236-b393-5a88aab1439d" providerId="AD" clId="Web-{0CE8642D-30B8-982D-6946-34147D732A0D}" dt="2024-02-11T07:50:49.805" v="196"/>
        <pc:sldMkLst>
          <pc:docMk/>
          <pc:sldMk cId="1644195918" sldId="327"/>
        </pc:sldMkLst>
        <pc:spChg chg="mod">
          <ac:chgData name="Shannon Metti" userId="S::shannon.metti@det.nsw.edu.au::b3b8662c-207c-4236-b393-5a88aab1439d" providerId="AD" clId="Web-{0CE8642D-30B8-982D-6946-34147D732A0D}" dt="2024-02-11T07:43:49.616" v="18" actId="20577"/>
          <ac:spMkLst>
            <pc:docMk/>
            <pc:sldMk cId="1644195918" sldId="327"/>
            <ac:spMk id="4" creationId="{00000000-0000-0000-0000-000000000000}"/>
          </ac:spMkLst>
        </pc:spChg>
        <pc:spChg chg="mod">
          <ac:chgData name="Shannon Metti" userId="S::shannon.metti@det.nsw.edu.au::b3b8662c-207c-4236-b393-5a88aab1439d" providerId="AD" clId="Web-{0CE8642D-30B8-982D-6946-34147D732A0D}" dt="2024-02-11T07:50:21.210" v="195" actId="1076"/>
          <ac:spMkLst>
            <pc:docMk/>
            <pc:sldMk cId="1644195918" sldId="327"/>
            <ac:spMk id="10" creationId="{00000000-0000-0000-0000-000000000000}"/>
          </ac:spMkLst>
        </pc:spChg>
        <pc:picChg chg="add mod">
          <ac:chgData name="Shannon Metti" userId="S::shannon.metti@det.nsw.edu.au::b3b8662c-207c-4236-b393-5a88aab1439d" providerId="AD" clId="Web-{0CE8642D-30B8-982D-6946-34147D732A0D}" dt="2024-02-11T07:49:59.381" v="187" actId="1076"/>
          <ac:picMkLst>
            <pc:docMk/>
            <pc:sldMk cId="1644195918" sldId="327"/>
            <ac:picMk id="2" creationId="{C028323F-F70F-F4E3-93CD-27081888B9C7}"/>
          </ac:picMkLst>
        </pc:picChg>
      </pc:sldChg>
    </pc:docChg>
  </pc:docChgLst>
  <pc:docChgLst>
    <pc:chgData name="Shannon Metti" userId="S::shannon.metti@det.nsw.edu.au::b3b8662c-207c-4236-b393-5a88aab1439d" providerId="AD" clId="Web-{61C3EF9D-7E2D-48D4-A5B2-2204612A75A2}"/>
    <pc:docChg chg="modSld">
      <pc:chgData name="Shannon Metti" userId="S::shannon.metti@det.nsw.edu.au::b3b8662c-207c-4236-b393-5a88aab1439d" providerId="AD" clId="Web-{61C3EF9D-7E2D-48D4-A5B2-2204612A75A2}" dt="2024-02-11T07:33:02.825" v="913" actId="1076"/>
      <pc:docMkLst>
        <pc:docMk/>
      </pc:docMkLst>
      <pc:sldChg chg="delSp modSp">
        <pc:chgData name="Shannon Metti" userId="S::shannon.metti@det.nsw.edu.au::b3b8662c-207c-4236-b393-5a88aab1439d" providerId="AD" clId="Web-{61C3EF9D-7E2D-48D4-A5B2-2204612A75A2}" dt="2024-02-11T07:33:02.825" v="913" actId="1076"/>
        <pc:sldMkLst>
          <pc:docMk/>
          <pc:sldMk cId="1290412963" sldId="265"/>
        </pc:sldMkLst>
        <pc:spChg chg="mod">
          <ac:chgData name="Shannon Metti" userId="S::shannon.metti@det.nsw.edu.au::b3b8662c-207c-4236-b393-5a88aab1439d" providerId="AD" clId="Web-{61C3EF9D-7E2D-48D4-A5B2-2204612A75A2}" dt="2024-02-11T07:33:02.825" v="913" actId="1076"/>
          <ac:spMkLst>
            <pc:docMk/>
            <pc:sldMk cId="1290412963" sldId="265"/>
            <ac:spMk id="10" creationId="{00000000-0000-0000-0000-000000000000}"/>
          </ac:spMkLst>
        </pc:spChg>
        <pc:grpChg chg="mod">
          <ac:chgData name="Shannon Metti" userId="S::shannon.metti@det.nsw.edu.au::b3b8662c-207c-4236-b393-5a88aab1439d" providerId="AD" clId="Web-{61C3EF9D-7E2D-48D4-A5B2-2204612A75A2}" dt="2024-02-11T07:16:45.366" v="508" actId="1076"/>
          <ac:grpSpMkLst>
            <pc:docMk/>
            <pc:sldMk cId="1290412963" sldId="265"/>
            <ac:grpSpMk id="11" creationId="{00000000-0000-0000-0000-000000000000}"/>
          </ac:grpSpMkLst>
        </pc:grpChg>
        <pc:picChg chg="del">
          <ac:chgData name="Shannon Metti" userId="S::shannon.metti@det.nsw.edu.au::b3b8662c-207c-4236-b393-5a88aab1439d" providerId="AD" clId="Web-{61C3EF9D-7E2D-48D4-A5B2-2204612A75A2}" dt="2024-02-11T07:01:18.972" v="53"/>
          <ac:picMkLst>
            <pc:docMk/>
            <pc:sldMk cId="1290412963" sldId="265"/>
            <ac:picMk id="5" creationId="{D73A8570-36EE-794E-86C4-4BB91E356BCC}"/>
          </ac:picMkLst>
        </pc:picChg>
      </pc:sldChg>
    </pc:docChg>
  </pc:docChgLst>
  <pc:docChgLst>
    <pc:chgData name="Louise Duck" userId="S::louise.warner@det.nsw.edu.au::abea40e8-9be1-48dc-95b7-e398529d6891" providerId="AD" clId="Web-{FABC2497-F6C8-D9EC-F51D-219C1FB70913}"/>
    <pc:docChg chg="addSld delSld modSld">
      <pc:chgData name="Louise Duck" userId="S::louise.warner@det.nsw.edu.au::abea40e8-9be1-48dc-95b7-e398529d6891" providerId="AD" clId="Web-{FABC2497-F6C8-D9EC-F51D-219C1FB70913}" dt="2024-02-06T20:00:01.156" v="68" actId="20577"/>
      <pc:docMkLst>
        <pc:docMk/>
      </pc:docMkLst>
      <pc:sldChg chg="modSp">
        <pc:chgData name="Louise Duck" userId="S::louise.warner@det.nsw.edu.au::abea40e8-9be1-48dc-95b7-e398529d6891" providerId="AD" clId="Web-{FABC2497-F6C8-D9EC-F51D-219C1FB70913}" dt="2024-02-06T19:57:39.184" v="27" actId="20577"/>
        <pc:sldMkLst>
          <pc:docMk/>
          <pc:sldMk cId="929260039" sldId="266"/>
        </pc:sldMkLst>
        <pc:spChg chg="mod">
          <ac:chgData name="Louise Duck" userId="S::louise.warner@det.nsw.edu.au::abea40e8-9be1-48dc-95b7-e398529d6891" providerId="AD" clId="Web-{FABC2497-F6C8-D9EC-F51D-219C1FB70913}" dt="2024-02-06T19:57:39.184" v="27" actId="20577"/>
          <ac:spMkLst>
            <pc:docMk/>
            <pc:sldMk cId="929260039" sldId="266"/>
            <ac:spMk id="10" creationId="{00000000-0000-0000-0000-000000000000}"/>
          </ac:spMkLst>
        </pc:spChg>
      </pc:sldChg>
      <pc:sldChg chg="modSp">
        <pc:chgData name="Louise Duck" userId="S::louise.warner@det.nsw.edu.au::abea40e8-9be1-48dc-95b7-e398529d6891" providerId="AD" clId="Web-{FABC2497-F6C8-D9EC-F51D-219C1FB70913}" dt="2024-02-06T19:59:25.108" v="54" actId="20577"/>
        <pc:sldMkLst>
          <pc:docMk/>
          <pc:sldMk cId="1702411685" sldId="278"/>
        </pc:sldMkLst>
        <pc:spChg chg="mod">
          <ac:chgData name="Louise Duck" userId="S::louise.warner@det.nsw.edu.au::abea40e8-9be1-48dc-95b7-e398529d6891" providerId="AD" clId="Web-{FABC2497-F6C8-D9EC-F51D-219C1FB70913}" dt="2024-02-06T19:59:25.108" v="54" actId="20577"/>
          <ac:spMkLst>
            <pc:docMk/>
            <pc:sldMk cId="1702411685" sldId="278"/>
            <ac:spMk id="10" creationId="{00000000-0000-0000-0000-000000000000}"/>
          </ac:spMkLst>
        </pc:spChg>
      </pc:sldChg>
      <pc:sldChg chg="modSp">
        <pc:chgData name="Louise Duck" userId="S::louise.warner@det.nsw.edu.au::abea40e8-9be1-48dc-95b7-e398529d6891" providerId="AD" clId="Web-{FABC2497-F6C8-D9EC-F51D-219C1FB70913}" dt="2024-02-06T20:00:01.156" v="68" actId="20577"/>
        <pc:sldMkLst>
          <pc:docMk/>
          <pc:sldMk cId="1648791447" sldId="279"/>
        </pc:sldMkLst>
        <pc:spChg chg="mod">
          <ac:chgData name="Louise Duck" userId="S::louise.warner@det.nsw.edu.au::abea40e8-9be1-48dc-95b7-e398529d6891" providerId="AD" clId="Web-{FABC2497-F6C8-D9EC-F51D-219C1FB70913}" dt="2024-02-06T20:00:01.156" v="68" actId="20577"/>
          <ac:spMkLst>
            <pc:docMk/>
            <pc:sldMk cId="1648791447" sldId="279"/>
            <ac:spMk id="10" creationId="{00000000-0000-0000-0000-000000000000}"/>
          </ac:spMkLst>
        </pc:spChg>
      </pc:sldChg>
      <pc:sldChg chg="del">
        <pc:chgData name="Louise Duck" userId="S::louise.warner@det.nsw.edu.au::abea40e8-9be1-48dc-95b7-e398529d6891" providerId="AD" clId="Web-{FABC2497-F6C8-D9EC-F51D-219C1FB70913}" dt="2024-02-06T19:58:29.481" v="29"/>
        <pc:sldMkLst>
          <pc:docMk/>
          <pc:sldMk cId="393660812" sldId="304"/>
        </pc:sldMkLst>
      </pc:sldChg>
      <pc:sldChg chg="add replId">
        <pc:chgData name="Louise Duck" userId="S::louise.warner@det.nsw.edu.au::abea40e8-9be1-48dc-95b7-e398529d6891" providerId="AD" clId="Web-{FABC2497-F6C8-D9EC-F51D-219C1FB70913}" dt="2024-02-06T19:58:14.434" v="28"/>
        <pc:sldMkLst>
          <pc:docMk/>
          <pc:sldMk cId="3002121104" sldId="326"/>
        </pc:sldMkLst>
      </pc:sldChg>
    </pc:docChg>
  </pc:docChgLst>
  <pc:docChgLst>
    <pc:chgData name="Carolyn Packer" userId="S::carolyn.packer@det.nsw.edu.au::5ada73d9-23e7-44bc-8776-5947e772a966" providerId="AD" clId="Web-{1D55CE21-A08E-2807-19E7-9CE2279B8792}"/>
    <pc:docChg chg="modSld">
      <pc:chgData name="Carolyn Packer" userId="S::carolyn.packer@det.nsw.edu.au::5ada73d9-23e7-44bc-8776-5947e772a966" providerId="AD" clId="Web-{1D55CE21-A08E-2807-19E7-9CE2279B8792}" dt="2024-02-07T01:02:30.600" v="269" actId="14100"/>
      <pc:docMkLst>
        <pc:docMk/>
      </pc:docMkLst>
      <pc:sldChg chg="modSp">
        <pc:chgData name="Carolyn Packer" userId="S::carolyn.packer@det.nsw.edu.au::5ada73d9-23e7-44bc-8776-5947e772a966" providerId="AD" clId="Web-{1D55CE21-A08E-2807-19E7-9CE2279B8792}" dt="2024-02-07T01:02:30.600" v="269" actId="14100"/>
        <pc:sldMkLst>
          <pc:docMk/>
          <pc:sldMk cId="2471804406" sldId="311"/>
        </pc:sldMkLst>
        <pc:spChg chg="mod">
          <ac:chgData name="Carolyn Packer" userId="S::carolyn.packer@det.nsw.edu.au::5ada73d9-23e7-44bc-8776-5947e772a966" providerId="AD" clId="Web-{1D55CE21-A08E-2807-19E7-9CE2279B8792}" dt="2024-02-07T01:02:30.600" v="269" actId="14100"/>
          <ac:spMkLst>
            <pc:docMk/>
            <pc:sldMk cId="2471804406" sldId="311"/>
            <ac:spMk id="2" creationId="{103A6421-BEBD-402B-BC5B-F76B2790D6EA}"/>
          </ac:spMkLst>
        </pc:spChg>
      </pc:sldChg>
      <pc:sldChg chg="modSp">
        <pc:chgData name="Carolyn Packer" userId="S::carolyn.packer@det.nsw.edu.au::5ada73d9-23e7-44bc-8776-5947e772a966" providerId="AD" clId="Web-{1D55CE21-A08E-2807-19E7-9CE2279B8792}" dt="2024-02-07T01:00:23.160" v="242" actId="20577"/>
        <pc:sldMkLst>
          <pc:docMk/>
          <pc:sldMk cId="3002121104" sldId="326"/>
        </pc:sldMkLst>
        <pc:spChg chg="mod">
          <ac:chgData name="Carolyn Packer" userId="S::carolyn.packer@det.nsw.edu.au::5ada73d9-23e7-44bc-8776-5947e772a966" providerId="AD" clId="Web-{1D55CE21-A08E-2807-19E7-9CE2279B8792}" dt="2024-02-07T01:00:23.160" v="242" actId="20577"/>
          <ac:spMkLst>
            <pc:docMk/>
            <pc:sldMk cId="3002121104" sldId="326"/>
            <ac:spMk id="10" creationId="{00000000-0000-0000-0000-000000000000}"/>
          </ac:spMkLst>
        </pc:spChg>
      </pc:sldChg>
    </pc:docChg>
  </pc:docChgLst>
  <pc:docChgLst>
    <pc:chgData name="Louise Duck" userId="S::louise.warner@det.nsw.edu.au::abea40e8-9be1-48dc-95b7-e398529d6891" providerId="AD" clId="Web-{E818ECBB-D8BE-35F4-2127-6AA6FD6F0ACB}"/>
    <pc:docChg chg="delSld modSld">
      <pc:chgData name="Louise Duck" userId="S::louise.warner@det.nsw.edu.au::abea40e8-9be1-48dc-95b7-e398529d6891" providerId="AD" clId="Web-{E818ECBB-D8BE-35F4-2127-6AA6FD6F0ACB}" dt="2024-02-05T05:18:11.336" v="6" actId="20577"/>
      <pc:docMkLst>
        <pc:docMk/>
      </pc:docMkLst>
      <pc:sldChg chg="del">
        <pc:chgData name="Louise Duck" userId="S::louise.warner@det.nsw.edu.au::abea40e8-9be1-48dc-95b7-e398529d6891" providerId="AD" clId="Web-{E818ECBB-D8BE-35F4-2127-6AA6FD6F0ACB}" dt="2024-02-05T05:16:36.302" v="0"/>
        <pc:sldMkLst>
          <pc:docMk/>
          <pc:sldMk cId="2013832468" sldId="256"/>
        </pc:sldMkLst>
      </pc:sldChg>
      <pc:sldChg chg="modSp">
        <pc:chgData name="Louise Duck" userId="S::louise.warner@det.nsw.edu.au::abea40e8-9be1-48dc-95b7-e398529d6891" providerId="AD" clId="Web-{E818ECBB-D8BE-35F4-2127-6AA6FD6F0ACB}" dt="2024-02-05T05:18:11.336" v="6" actId="20577"/>
        <pc:sldMkLst>
          <pc:docMk/>
          <pc:sldMk cId="1702411685" sldId="278"/>
        </pc:sldMkLst>
        <pc:spChg chg="mod">
          <ac:chgData name="Louise Duck" userId="S::louise.warner@det.nsw.edu.au::abea40e8-9be1-48dc-95b7-e398529d6891" providerId="AD" clId="Web-{E818ECBB-D8BE-35F4-2127-6AA6FD6F0ACB}" dt="2024-02-05T05:18:11.336" v="6" actId="20577"/>
          <ac:spMkLst>
            <pc:docMk/>
            <pc:sldMk cId="1702411685" sldId="278"/>
            <ac:spMk id="10" creationId="{00000000-0000-0000-0000-000000000000}"/>
          </ac:spMkLst>
        </pc:spChg>
      </pc:sldChg>
      <pc:sldChg chg="del">
        <pc:chgData name="Louise Duck" userId="S::louise.warner@det.nsw.edu.au::abea40e8-9be1-48dc-95b7-e398529d6891" providerId="AD" clId="Web-{E818ECBB-D8BE-35F4-2127-6AA6FD6F0ACB}" dt="2024-02-05T05:17:40.789" v="4"/>
        <pc:sldMkLst>
          <pc:docMk/>
          <pc:sldMk cId="1372172785" sldId="300"/>
        </pc:sldMkLst>
      </pc:sldChg>
      <pc:sldChg chg="del">
        <pc:chgData name="Louise Duck" userId="S::louise.warner@det.nsw.edu.au::abea40e8-9be1-48dc-95b7-e398529d6891" providerId="AD" clId="Web-{E818ECBB-D8BE-35F4-2127-6AA6FD6F0ACB}" dt="2024-02-05T05:16:40.724" v="3"/>
        <pc:sldMkLst>
          <pc:docMk/>
          <pc:sldMk cId="2783689599" sldId="308"/>
        </pc:sldMkLst>
      </pc:sldChg>
      <pc:sldChg chg="del">
        <pc:chgData name="Louise Duck" userId="S::louise.warner@det.nsw.edu.au::abea40e8-9be1-48dc-95b7-e398529d6891" providerId="AD" clId="Web-{E818ECBB-D8BE-35F4-2127-6AA6FD6F0ACB}" dt="2024-02-05T05:16:37.365" v="1"/>
        <pc:sldMkLst>
          <pc:docMk/>
          <pc:sldMk cId="2194187180" sldId="314"/>
        </pc:sldMkLst>
      </pc:sldChg>
      <pc:sldChg chg="del">
        <pc:chgData name="Louise Duck" userId="S::louise.warner@det.nsw.edu.au::abea40e8-9be1-48dc-95b7-e398529d6891" providerId="AD" clId="Web-{E818ECBB-D8BE-35F4-2127-6AA6FD6F0ACB}" dt="2024-02-05T05:16:38.365" v="2"/>
        <pc:sldMkLst>
          <pc:docMk/>
          <pc:sldMk cId="3846735685" sldId="318"/>
        </pc:sldMkLst>
      </pc:sldChg>
    </pc:docChg>
  </pc:docChgLst>
  <pc:docChgLst>
    <pc:chgData name="Christine Spencer" userId="S::christine.spencer@det.nsw.edu.au::75c8a8f7-e4b4-42dc-9072-10c55270984c" providerId="AD" clId="Web-{8F0AB979-9D0D-E4A1-7CE0-62EB74C48223}"/>
    <pc:docChg chg="addSld modSld sldOrd">
      <pc:chgData name="Christine Spencer" userId="S::christine.spencer@det.nsw.edu.au::75c8a8f7-e4b4-42dc-9072-10c55270984c" providerId="AD" clId="Web-{8F0AB979-9D0D-E4A1-7CE0-62EB74C48223}" dt="2024-02-03T11:25:24.089" v="438" actId="20577"/>
      <pc:docMkLst>
        <pc:docMk/>
      </pc:docMkLst>
      <pc:sldChg chg="addSp delSp modSp">
        <pc:chgData name="Christine Spencer" userId="S::christine.spencer@det.nsw.edu.au::75c8a8f7-e4b4-42dc-9072-10c55270984c" providerId="AD" clId="Web-{8F0AB979-9D0D-E4A1-7CE0-62EB74C48223}" dt="2024-02-03T11:25:24.089" v="438" actId="20577"/>
        <pc:sldMkLst>
          <pc:docMk/>
          <pc:sldMk cId="2298175561" sldId="263"/>
        </pc:sldMkLst>
        <pc:spChg chg="add del mod">
          <ac:chgData name="Christine Spencer" userId="S::christine.spencer@det.nsw.edu.au::75c8a8f7-e4b4-42dc-9072-10c55270984c" providerId="AD" clId="Web-{8F0AB979-9D0D-E4A1-7CE0-62EB74C48223}" dt="2024-02-03T11:24:17.822" v="401"/>
          <ac:spMkLst>
            <pc:docMk/>
            <pc:sldMk cId="2298175561" sldId="263"/>
            <ac:spMk id="3" creationId="{BCA873CF-8F74-1E6C-1E1D-8FBB6D15F9CC}"/>
          </ac:spMkLst>
        </pc:spChg>
        <pc:spChg chg="mod">
          <ac:chgData name="Christine Spencer" userId="S::christine.spencer@det.nsw.edu.au::75c8a8f7-e4b4-42dc-9072-10c55270984c" providerId="AD" clId="Web-{8F0AB979-9D0D-E4A1-7CE0-62EB74C48223}" dt="2024-02-03T11:25:24.089" v="438" actId="20577"/>
          <ac:spMkLst>
            <pc:docMk/>
            <pc:sldMk cId="2298175561" sldId="263"/>
            <ac:spMk id="10" creationId="{00000000-0000-0000-0000-000000000000}"/>
          </ac:spMkLst>
        </pc:spChg>
        <pc:picChg chg="add mod">
          <ac:chgData name="Christine Spencer" userId="S::christine.spencer@det.nsw.edu.au::75c8a8f7-e4b4-42dc-9072-10c55270984c" providerId="AD" clId="Web-{8F0AB979-9D0D-E4A1-7CE0-62EB74C48223}" dt="2024-02-03T11:24:12.557" v="397" actId="1076"/>
          <ac:picMkLst>
            <pc:docMk/>
            <pc:sldMk cId="2298175561" sldId="263"/>
            <ac:picMk id="2" creationId="{80C6B2BC-78C1-E0B6-2709-128EB9FEF88E}"/>
          </ac:picMkLst>
        </pc:picChg>
      </pc:sldChg>
      <pc:sldChg chg="modSp add ord replId">
        <pc:chgData name="Christine Spencer" userId="S::christine.spencer@det.nsw.edu.au::75c8a8f7-e4b4-42dc-9072-10c55270984c" providerId="AD" clId="Web-{8F0AB979-9D0D-E4A1-7CE0-62EB74C48223}" dt="2024-02-03T11:17:19.611" v="299"/>
        <pc:sldMkLst>
          <pc:docMk/>
          <pc:sldMk cId="2388076714" sldId="321"/>
        </pc:sldMkLst>
        <pc:spChg chg="mod">
          <ac:chgData name="Christine Spencer" userId="S::christine.spencer@det.nsw.edu.au::75c8a8f7-e4b4-42dc-9072-10c55270984c" providerId="AD" clId="Web-{8F0AB979-9D0D-E4A1-7CE0-62EB74C48223}" dt="2024-02-03T11:17:16.204" v="298" actId="20577"/>
          <ac:spMkLst>
            <pc:docMk/>
            <pc:sldMk cId="2388076714" sldId="321"/>
            <ac:spMk id="10" creationId="{00000000-0000-0000-0000-000000000000}"/>
          </ac:spMkLst>
        </pc:spChg>
      </pc:sldChg>
    </pc:docChg>
  </pc:docChgLst>
  <pc:docChgLst>
    <pc:chgData name="Louise Duck" userId="S::louise.warner@det.nsw.edu.au::abea40e8-9be1-48dc-95b7-e398529d6891" providerId="AD" clId="Web-{5BBB9723-EA35-3E72-2735-30E765A6CA4C}"/>
    <pc:docChg chg="addSld delSld modSld">
      <pc:chgData name="Louise Duck" userId="S::louise.warner@det.nsw.edu.au::abea40e8-9be1-48dc-95b7-e398529d6891" providerId="AD" clId="Web-{5BBB9723-EA35-3E72-2735-30E765A6CA4C}" dt="2024-02-12T05:58:05.082" v="157" actId="20577"/>
      <pc:docMkLst>
        <pc:docMk/>
      </pc:docMkLst>
      <pc:sldChg chg="modSp">
        <pc:chgData name="Louise Duck" userId="S::louise.warner@det.nsw.edu.au::abea40e8-9be1-48dc-95b7-e398529d6891" providerId="AD" clId="Web-{5BBB9723-EA35-3E72-2735-30E765A6CA4C}" dt="2024-02-12T05:58:05.082" v="157" actId="20577"/>
        <pc:sldMkLst>
          <pc:docMk/>
          <pc:sldMk cId="1648791447" sldId="279"/>
        </pc:sldMkLst>
        <pc:spChg chg="mod">
          <ac:chgData name="Louise Duck" userId="S::louise.warner@det.nsw.edu.au::abea40e8-9be1-48dc-95b7-e398529d6891" providerId="AD" clId="Web-{5BBB9723-EA35-3E72-2735-30E765A6CA4C}" dt="2024-02-12T05:58:05.082" v="157" actId="20577"/>
          <ac:spMkLst>
            <pc:docMk/>
            <pc:sldMk cId="1648791447" sldId="279"/>
            <ac:spMk id="10" creationId="{00000000-0000-0000-0000-000000000000}"/>
          </ac:spMkLst>
        </pc:spChg>
      </pc:sldChg>
      <pc:sldChg chg="del">
        <pc:chgData name="Louise Duck" userId="S::louise.warner@det.nsw.edu.au::abea40e8-9be1-48dc-95b7-e398529d6891" providerId="AD" clId="Web-{5BBB9723-EA35-3E72-2735-30E765A6CA4C}" dt="2024-02-12T05:36:16.380" v="0"/>
        <pc:sldMkLst>
          <pc:docMk/>
          <pc:sldMk cId="2289502324" sldId="312"/>
        </pc:sldMkLst>
      </pc:sldChg>
      <pc:sldChg chg="modSp">
        <pc:chgData name="Louise Duck" userId="S::louise.warner@det.nsw.edu.au::abea40e8-9be1-48dc-95b7-e398529d6891" providerId="AD" clId="Web-{5BBB9723-EA35-3E72-2735-30E765A6CA4C}" dt="2024-02-12T05:39:57.463" v="113" actId="20577"/>
        <pc:sldMkLst>
          <pc:docMk/>
          <pc:sldMk cId="3436929082" sldId="316"/>
        </pc:sldMkLst>
        <pc:spChg chg="mod">
          <ac:chgData name="Louise Duck" userId="S::louise.warner@det.nsw.edu.au::abea40e8-9be1-48dc-95b7-e398529d6891" providerId="AD" clId="Web-{5BBB9723-EA35-3E72-2735-30E765A6CA4C}" dt="2024-02-12T05:37:14.131" v="7" actId="20577"/>
          <ac:spMkLst>
            <pc:docMk/>
            <pc:sldMk cId="3436929082" sldId="316"/>
            <ac:spMk id="4" creationId="{00000000-0000-0000-0000-000000000000}"/>
          </ac:spMkLst>
        </pc:spChg>
        <pc:spChg chg="mod">
          <ac:chgData name="Louise Duck" userId="S::louise.warner@det.nsw.edu.au::abea40e8-9be1-48dc-95b7-e398529d6891" providerId="AD" clId="Web-{5BBB9723-EA35-3E72-2735-30E765A6CA4C}" dt="2024-02-12T05:39:57.463" v="113" actId="20577"/>
          <ac:spMkLst>
            <pc:docMk/>
            <pc:sldMk cId="3436929082" sldId="316"/>
            <ac:spMk id="10" creationId="{00000000-0000-0000-0000-000000000000}"/>
          </ac:spMkLst>
        </pc:spChg>
      </pc:sldChg>
      <pc:sldChg chg="add replId">
        <pc:chgData name="Louise Duck" userId="S::louise.warner@det.nsw.edu.au::abea40e8-9be1-48dc-95b7-e398529d6891" providerId="AD" clId="Web-{5BBB9723-EA35-3E72-2735-30E765A6CA4C}" dt="2024-02-12T05:36:41.959" v="1"/>
        <pc:sldMkLst>
          <pc:docMk/>
          <pc:sldMk cId="108247484" sldId="328"/>
        </pc:sldMkLst>
      </pc:sldChg>
    </pc:docChg>
  </pc:docChgLst>
  <pc:docChgLst>
    <pc:chgData name="Baillie Drew" userId="S::baillie.drewgittoes1@det.nsw.edu.au::07845f7f-5b29-4690-b4b9-56e92847c8ac" providerId="AD" clId="Web-{4972E856-1E4D-0E5C-88BD-24EA3E4C5A56}"/>
    <pc:docChg chg="addSld delSld modSld sldOrd">
      <pc:chgData name="Baillie Drew" userId="S::baillie.drewgittoes1@det.nsw.edu.au::07845f7f-5b29-4690-b4b9-56e92847c8ac" providerId="AD" clId="Web-{4972E856-1E4D-0E5C-88BD-24EA3E4C5A56}" dt="2024-02-04T05:31:25.190" v="89" actId="20577"/>
      <pc:docMkLst>
        <pc:docMk/>
      </pc:docMkLst>
      <pc:sldChg chg="modSp">
        <pc:chgData name="Baillie Drew" userId="S::baillie.drewgittoes1@det.nsw.edu.au::07845f7f-5b29-4690-b4b9-56e92847c8ac" providerId="AD" clId="Web-{4972E856-1E4D-0E5C-88BD-24EA3E4C5A56}" dt="2024-02-04T05:29:56.359" v="64" actId="20577"/>
        <pc:sldMkLst>
          <pc:docMk/>
          <pc:sldMk cId="3892595218" sldId="259"/>
        </pc:sldMkLst>
        <pc:spChg chg="mod">
          <ac:chgData name="Baillie Drew" userId="S::baillie.drewgittoes1@det.nsw.edu.au::07845f7f-5b29-4690-b4b9-56e92847c8ac" providerId="AD" clId="Web-{4972E856-1E4D-0E5C-88BD-24EA3E4C5A56}" dt="2024-02-04T05:29:56.359" v="64" actId="20577"/>
          <ac:spMkLst>
            <pc:docMk/>
            <pc:sldMk cId="3892595218" sldId="259"/>
            <ac:spMk id="10" creationId="{00000000-0000-0000-0000-000000000000}"/>
          </ac:spMkLst>
        </pc:spChg>
      </pc:sldChg>
      <pc:sldChg chg="modSp">
        <pc:chgData name="Baillie Drew" userId="S::baillie.drewgittoes1@det.nsw.edu.au::07845f7f-5b29-4690-b4b9-56e92847c8ac" providerId="AD" clId="Web-{4972E856-1E4D-0E5C-88BD-24EA3E4C5A56}" dt="2024-02-04T05:31:25.190" v="89" actId="20577"/>
        <pc:sldMkLst>
          <pc:docMk/>
          <pc:sldMk cId="3905015799" sldId="261"/>
        </pc:sldMkLst>
        <pc:spChg chg="mod">
          <ac:chgData name="Baillie Drew" userId="S::baillie.drewgittoes1@det.nsw.edu.au::07845f7f-5b29-4690-b4b9-56e92847c8ac" providerId="AD" clId="Web-{4972E856-1E4D-0E5C-88BD-24EA3E4C5A56}" dt="2024-02-04T05:31:25.190" v="89" actId="20577"/>
          <ac:spMkLst>
            <pc:docMk/>
            <pc:sldMk cId="3905015799" sldId="261"/>
            <ac:spMk id="2" creationId="{00000000-0000-0000-0000-000000000000}"/>
          </ac:spMkLst>
        </pc:spChg>
      </pc:sldChg>
      <pc:sldChg chg="modSp ord">
        <pc:chgData name="Baillie Drew" userId="S::baillie.drewgittoes1@det.nsw.edu.au::07845f7f-5b29-4690-b4b9-56e92847c8ac" providerId="AD" clId="Web-{4972E856-1E4D-0E5C-88BD-24EA3E4C5A56}" dt="2024-02-04T05:29:29.592" v="52" actId="14100"/>
        <pc:sldMkLst>
          <pc:docMk/>
          <pc:sldMk cId="1636683065" sldId="295"/>
        </pc:sldMkLst>
        <pc:spChg chg="mod">
          <ac:chgData name="Baillie Drew" userId="S::baillie.drewgittoes1@det.nsw.edu.au::07845f7f-5b29-4690-b4b9-56e92847c8ac" providerId="AD" clId="Web-{4972E856-1E4D-0E5C-88BD-24EA3E4C5A56}" dt="2024-02-04T05:29:29.592" v="52" actId="14100"/>
          <ac:spMkLst>
            <pc:docMk/>
            <pc:sldMk cId="1636683065" sldId="295"/>
            <ac:spMk id="10" creationId="{00000000-0000-0000-0000-000000000000}"/>
          </ac:spMkLst>
        </pc:spChg>
      </pc:sldChg>
      <pc:sldChg chg="modSp add replId">
        <pc:chgData name="Baillie Drew" userId="S::baillie.drewgittoes1@det.nsw.edu.au::07845f7f-5b29-4690-b4b9-56e92847c8ac" providerId="AD" clId="Web-{4972E856-1E4D-0E5C-88BD-24EA3E4C5A56}" dt="2024-01-31T09:24:14.871" v="29" actId="20577"/>
        <pc:sldMkLst>
          <pc:docMk/>
          <pc:sldMk cId="2273750701" sldId="320"/>
        </pc:sldMkLst>
        <pc:spChg chg="mod">
          <ac:chgData name="Baillie Drew" userId="S::baillie.drewgittoes1@det.nsw.edu.au::07845f7f-5b29-4690-b4b9-56e92847c8ac" providerId="AD" clId="Web-{4972E856-1E4D-0E5C-88BD-24EA3E4C5A56}" dt="2024-01-31T09:24:14.871" v="29" actId="20577"/>
          <ac:spMkLst>
            <pc:docMk/>
            <pc:sldMk cId="2273750701" sldId="320"/>
            <ac:spMk id="2" creationId="{461CF35F-48FC-A9EA-2CE9-C16B3940FE4B}"/>
          </ac:spMkLst>
        </pc:spChg>
        <pc:spChg chg="mod">
          <ac:chgData name="Baillie Drew" userId="S::baillie.drewgittoes1@det.nsw.edu.au::07845f7f-5b29-4690-b4b9-56e92847c8ac" providerId="AD" clId="Web-{4972E856-1E4D-0E5C-88BD-24EA3E4C5A56}" dt="2024-01-31T09:24:10.168" v="27" actId="20577"/>
          <ac:spMkLst>
            <pc:docMk/>
            <pc:sldMk cId="2273750701" sldId="320"/>
            <ac:spMk id="4" creationId="{3F82617F-29F3-DFEF-663E-27EE05AA4992}"/>
          </ac:spMkLst>
        </pc:spChg>
      </pc:sldChg>
      <pc:sldChg chg="new del">
        <pc:chgData name="Baillie Drew" userId="S::baillie.drewgittoes1@det.nsw.edu.au::07845f7f-5b29-4690-b4b9-56e92847c8ac" providerId="AD" clId="Web-{4972E856-1E4D-0E5C-88BD-24EA3E4C5A56}" dt="2024-01-31T09:23:34.167" v="1"/>
        <pc:sldMkLst>
          <pc:docMk/>
          <pc:sldMk cId="3619563406" sldId="320"/>
        </pc:sldMkLst>
      </pc:sldChg>
    </pc:docChg>
  </pc:docChgLst>
  <pc:docChgLst>
    <pc:chgData name="Craig Blanch" userId="S::craig.blanch@det.nsw.edu.au::18c29776-c8f1-4bba-a9f8-fa09b10af9ac" providerId="AD" clId="Web-{3C863445-8297-9BCE-79BF-82C2D3DC92AC}"/>
    <pc:docChg chg="modSld">
      <pc:chgData name="Craig Blanch" userId="S::craig.blanch@det.nsw.edu.au::18c29776-c8f1-4bba-a9f8-fa09b10af9ac" providerId="AD" clId="Web-{3C863445-8297-9BCE-79BF-82C2D3DC92AC}" dt="2024-01-30T12:52:50.722" v="47" actId="14100"/>
      <pc:docMkLst>
        <pc:docMk/>
      </pc:docMkLst>
      <pc:sldChg chg="modSp">
        <pc:chgData name="Craig Blanch" userId="S::craig.blanch@det.nsw.edu.au::18c29776-c8f1-4bba-a9f8-fa09b10af9ac" providerId="AD" clId="Web-{3C863445-8297-9BCE-79BF-82C2D3DC92AC}" dt="2024-01-30T12:52:50.722" v="47" actId="14100"/>
        <pc:sldMkLst>
          <pc:docMk/>
          <pc:sldMk cId="2322204243" sldId="264"/>
        </pc:sldMkLst>
        <pc:spChg chg="mod">
          <ac:chgData name="Craig Blanch" userId="S::craig.blanch@det.nsw.edu.au::18c29776-c8f1-4bba-a9f8-fa09b10af9ac" providerId="AD" clId="Web-{3C863445-8297-9BCE-79BF-82C2D3DC92AC}" dt="2024-01-30T12:52:50.722" v="47" actId="14100"/>
          <ac:spMkLst>
            <pc:docMk/>
            <pc:sldMk cId="2322204243" sldId="264"/>
            <ac:spMk id="12" creationId="{F3167957-CE93-40B6-9D78-1A845DB0AA5F}"/>
          </ac:spMkLst>
        </pc:spChg>
      </pc:sldChg>
      <pc:sldChg chg="addSp modSp">
        <pc:chgData name="Craig Blanch" userId="S::craig.blanch@det.nsw.edu.au::18c29776-c8f1-4bba-a9f8-fa09b10af9ac" providerId="AD" clId="Web-{3C863445-8297-9BCE-79BF-82C2D3DC92AC}" dt="2024-01-30T12:24:21.862" v="23" actId="14100"/>
        <pc:sldMkLst>
          <pc:docMk/>
          <pc:sldMk cId="3882634773" sldId="310"/>
        </pc:sldMkLst>
        <pc:spChg chg="mod">
          <ac:chgData name="Craig Blanch" userId="S::craig.blanch@det.nsw.edu.au::18c29776-c8f1-4bba-a9f8-fa09b10af9ac" providerId="AD" clId="Web-{3C863445-8297-9BCE-79BF-82C2D3DC92AC}" dt="2024-01-30T12:23:56.799" v="18" actId="20577"/>
          <ac:spMkLst>
            <pc:docMk/>
            <pc:sldMk cId="3882634773" sldId="310"/>
            <ac:spMk id="10" creationId="{00000000-0000-0000-0000-000000000000}"/>
          </ac:spMkLst>
        </pc:spChg>
        <pc:picChg chg="add mod">
          <ac:chgData name="Craig Blanch" userId="S::craig.blanch@det.nsw.edu.au::18c29776-c8f1-4bba-a9f8-fa09b10af9ac" providerId="AD" clId="Web-{3C863445-8297-9BCE-79BF-82C2D3DC92AC}" dt="2024-01-30T12:24:21.862" v="23" actId="14100"/>
          <ac:picMkLst>
            <pc:docMk/>
            <pc:sldMk cId="3882634773" sldId="310"/>
            <ac:picMk id="2" creationId="{A51FC312-17AB-77D6-131E-34FACA2EB3D1}"/>
          </ac:picMkLst>
        </pc:picChg>
      </pc:sldChg>
    </pc:docChg>
  </pc:docChgLst>
  <pc:docChgLst>
    <pc:chgData name="Louise Duck" userId="S::louise.warner@det.nsw.edu.au::abea40e8-9be1-48dc-95b7-e398529d6891" providerId="AD" clId="Web-{06D88C56-F99F-56DA-6686-B836FB554E63}"/>
    <pc:docChg chg="delSld modSld sldOrd">
      <pc:chgData name="Louise Duck" userId="S::louise.warner@det.nsw.edu.au::abea40e8-9be1-48dc-95b7-e398529d6891" providerId="AD" clId="Web-{06D88C56-F99F-56DA-6686-B836FB554E63}" dt="2024-02-11T19:57:38.345" v="145" actId="20577"/>
      <pc:docMkLst>
        <pc:docMk/>
      </pc:docMkLst>
      <pc:sldChg chg="modSp">
        <pc:chgData name="Louise Duck" userId="S::louise.warner@det.nsw.edu.au::abea40e8-9be1-48dc-95b7-e398529d6891" providerId="AD" clId="Web-{06D88C56-F99F-56DA-6686-B836FB554E63}" dt="2024-02-11T19:36:39.205" v="22" actId="20577"/>
        <pc:sldMkLst>
          <pc:docMk/>
          <pc:sldMk cId="3905015799" sldId="261"/>
        </pc:sldMkLst>
        <pc:spChg chg="mod">
          <ac:chgData name="Louise Duck" userId="S::louise.warner@det.nsw.edu.au::abea40e8-9be1-48dc-95b7-e398529d6891" providerId="AD" clId="Web-{06D88C56-F99F-56DA-6686-B836FB554E63}" dt="2024-02-11T19:36:39.205" v="22" actId="20577"/>
          <ac:spMkLst>
            <pc:docMk/>
            <pc:sldMk cId="3905015799" sldId="261"/>
            <ac:spMk id="2" creationId="{00000000-0000-0000-0000-000000000000}"/>
          </ac:spMkLst>
        </pc:spChg>
      </pc:sldChg>
      <pc:sldChg chg="ord">
        <pc:chgData name="Louise Duck" userId="S::louise.warner@det.nsw.edu.au::abea40e8-9be1-48dc-95b7-e398529d6891" providerId="AD" clId="Web-{06D88C56-F99F-56DA-6686-B836FB554E63}" dt="2024-02-11T19:31:58.166" v="4"/>
        <pc:sldMkLst>
          <pc:docMk/>
          <pc:sldMk cId="1290412963" sldId="265"/>
        </pc:sldMkLst>
      </pc:sldChg>
      <pc:sldChg chg="modSp">
        <pc:chgData name="Louise Duck" userId="S::louise.warner@det.nsw.edu.au::abea40e8-9be1-48dc-95b7-e398529d6891" providerId="AD" clId="Web-{06D88C56-F99F-56DA-6686-B836FB554E63}" dt="2024-02-11T19:49:27.770" v="129" actId="20577"/>
        <pc:sldMkLst>
          <pc:docMk/>
          <pc:sldMk cId="929260039" sldId="266"/>
        </pc:sldMkLst>
        <pc:spChg chg="mod">
          <ac:chgData name="Louise Duck" userId="S::louise.warner@det.nsw.edu.au::abea40e8-9be1-48dc-95b7-e398529d6891" providerId="AD" clId="Web-{06D88C56-F99F-56DA-6686-B836FB554E63}" dt="2024-02-11T19:49:27.770" v="129" actId="20577"/>
          <ac:spMkLst>
            <pc:docMk/>
            <pc:sldMk cId="929260039" sldId="266"/>
            <ac:spMk id="10" creationId="{00000000-0000-0000-0000-000000000000}"/>
          </ac:spMkLst>
        </pc:spChg>
      </pc:sldChg>
      <pc:sldChg chg="modSp">
        <pc:chgData name="Louise Duck" userId="S::louise.warner@det.nsw.edu.au::abea40e8-9be1-48dc-95b7-e398529d6891" providerId="AD" clId="Web-{06D88C56-F99F-56DA-6686-B836FB554E63}" dt="2024-02-11T19:41:56.462" v="82" actId="20577"/>
        <pc:sldMkLst>
          <pc:docMk/>
          <pc:sldMk cId="2755678714" sldId="267"/>
        </pc:sldMkLst>
        <pc:spChg chg="mod">
          <ac:chgData name="Louise Duck" userId="S::louise.warner@det.nsw.edu.au::abea40e8-9be1-48dc-95b7-e398529d6891" providerId="AD" clId="Web-{06D88C56-F99F-56DA-6686-B836FB554E63}" dt="2024-02-11T19:41:56.462" v="82" actId="20577"/>
          <ac:spMkLst>
            <pc:docMk/>
            <pc:sldMk cId="2755678714" sldId="267"/>
            <ac:spMk id="10" creationId="{00000000-0000-0000-0000-000000000000}"/>
          </ac:spMkLst>
        </pc:spChg>
      </pc:sldChg>
      <pc:sldChg chg="modSp">
        <pc:chgData name="Louise Duck" userId="S::louise.warner@det.nsw.edu.au::abea40e8-9be1-48dc-95b7-e398529d6891" providerId="AD" clId="Web-{06D88C56-F99F-56DA-6686-B836FB554E63}" dt="2024-02-11T19:39:56.428" v="37" actId="20577"/>
        <pc:sldMkLst>
          <pc:docMk/>
          <pc:sldMk cId="3758842409" sldId="269"/>
        </pc:sldMkLst>
        <pc:spChg chg="mod">
          <ac:chgData name="Louise Duck" userId="S::louise.warner@det.nsw.edu.au::abea40e8-9be1-48dc-95b7-e398529d6891" providerId="AD" clId="Web-{06D88C56-F99F-56DA-6686-B836FB554E63}" dt="2024-02-11T19:39:56.428" v="37" actId="20577"/>
          <ac:spMkLst>
            <pc:docMk/>
            <pc:sldMk cId="3758842409" sldId="269"/>
            <ac:spMk id="10" creationId="{00000000-0000-0000-0000-000000000000}"/>
          </ac:spMkLst>
        </pc:spChg>
      </pc:sldChg>
      <pc:sldChg chg="modSp">
        <pc:chgData name="Louise Duck" userId="S::louise.warner@det.nsw.edu.au::abea40e8-9be1-48dc-95b7-e398529d6891" providerId="AD" clId="Web-{06D88C56-F99F-56DA-6686-B836FB554E63}" dt="2024-02-11T19:43:04.323" v="106" actId="20577"/>
        <pc:sldMkLst>
          <pc:docMk/>
          <pc:sldMk cId="1702411685" sldId="278"/>
        </pc:sldMkLst>
        <pc:spChg chg="mod">
          <ac:chgData name="Louise Duck" userId="S::louise.warner@det.nsw.edu.au::abea40e8-9be1-48dc-95b7-e398529d6891" providerId="AD" clId="Web-{06D88C56-F99F-56DA-6686-B836FB554E63}" dt="2024-02-11T19:43:04.323" v="106" actId="20577"/>
          <ac:spMkLst>
            <pc:docMk/>
            <pc:sldMk cId="1702411685" sldId="278"/>
            <ac:spMk id="10" creationId="{00000000-0000-0000-0000-000000000000}"/>
          </ac:spMkLst>
        </pc:spChg>
      </pc:sldChg>
      <pc:sldChg chg="modSp">
        <pc:chgData name="Louise Duck" userId="S::louise.warner@det.nsw.edu.au::abea40e8-9be1-48dc-95b7-e398529d6891" providerId="AD" clId="Web-{06D88C56-F99F-56DA-6686-B836FB554E63}" dt="2024-02-11T19:57:38.345" v="145" actId="20577"/>
        <pc:sldMkLst>
          <pc:docMk/>
          <pc:sldMk cId="1648791447" sldId="279"/>
        </pc:sldMkLst>
        <pc:spChg chg="mod">
          <ac:chgData name="Louise Duck" userId="S::louise.warner@det.nsw.edu.au::abea40e8-9be1-48dc-95b7-e398529d6891" providerId="AD" clId="Web-{06D88C56-F99F-56DA-6686-B836FB554E63}" dt="2024-02-11T19:57:38.345" v="145" actId="20577"/>
          <ac:spMkLst>
            <pc:docMk/>
            <pc:sldMk cId="1648791447" sldId="279"/>
            <ac:spMk id="10" creationId="{00000000-0000-0000-0000-000000000000}"/>
          </ac:spMkLst>
        </pc:spChg>
      </pc:sldChg>
      <pc:sldChg chg="modSp ord">
        <pc:chgData name="Louise Duck" userId="S::louise.warner@det.nsw.edu.au::abea40e8-9be1-48dc-95b7-e398529d6891" providerId="AD" clId="Web-{06D88C56-F99F-56DA-6686-B836FB554E63}" dt="2024-02-11T19:34:07.013" v="9" actId="20577"/>
        <pc:sldMkLst>
          <pc:docMk/>
          <pc:sldMk cId="3882634773" sldId="310"/>
        </pc:sldMkLst>
        <pc:spChg chg="mod">
          <ac:chgData name="Louise Duck" userId="S::louise.warner@det.nsw.edu.au::abea40e8-9be1-48dc-95b7-e398529d6891" providerId="AD" clId="Web-{06D88C56-F99F-56DA-6686-B836FB554E63}" dt="2024-02-11T19:34:07.013" v="9" actId="20577"/>
          <ac:spMkLst>
            <pc:docMk/>
            <pc:sldMk cId="3882634773" sldId="310"/>
            <ac:spMk id="10" creationId="{00000000-0000-0000-0000-000000000000}"/>
          </ac:spMkLst>
        </pc:spChg>
      </pc:sldChg>
      <pc:sldChg chg="modSp ord">
        <pc:chgData name="Louise Duck" userId="S::louise.warner@det.nsw.edu.au::abea40e8-9be1-48dc-95b7-e398529d6891" providerId="AD" clId="Web-{06D88C56-F99F-56DA-6686-B836FB554E63}" dt="2024-02-11T19:38:25.426" v="34" actId="1076"/>
        <pc:sldMkLst>
          <pc:docMk/>
          <pc:sldMk cId="2471804406" sldId="311"/>
        </pc:sldMkLst>
        <pc:picChg chg="mod">
          <ac:chgData name="Louise Duck" userId="S::louise.warner@det.nsw.edu.au::abea40e8-9be1-48dc-95b7-e398529d6891" providerId="AD" clId="Web-{06D88C56-F99F-56DA-6686-B836FB554E63}" dt="2024-02-11T19:38:25.426" v="34" actId="1076"/>
          <ac:picMkLst>
            <pc:docMk/>
            <pc:sldMk cId="2471804406" sldId="311"/>
            <ac:picMk id="3" creationId="{C7AD81CF-1B08-4C41-905B-37799018E9B5}"/>
          </ac:picMkLst>
        </pc:picChg>
      </pc:sldChg>
      <pc:sldChg chg="ord">
        <pc:chgData name="Louise Duck" userId="S::louise.warner@det.nsw.edu.au::abea40e8-9be1-48dc-95b7-e398529d6891" providerId="AD" clId="Web-{06D88C56-F99F-56DA-6686-B836FB554E63}" dt="2024-02-11T19:31:29.197" v="3"/>
        <pc:sldMkLst>
          <pc:docMk/>
          <pc:sldMk cId="2289502324" sldId="312"/>
        </pc:sldMkLst>
      </pc:sldChg>
      <pc:sldChg chg="modSp">
        <pc:chgData name="Louise Duck" userId="S::louise.warner@det.nsw.edu.au::abea40e8-9be1-48dc-95b7-e398529d6891" providerId="AD" clId="Web-{06D88C56-F99F-56DA-6686-B836FB554E63}" dt="2024-02-11T19:37:20.659" v="26" actId="20577"/>
        <pc:sldMkLst>
          <pc:docMk/>
          <pc:sldMk cId="3517337049" sldId="315"/>
        </pc:sldMkLst>
        <pc:spChg chg="mod">
          <ac:chgData name="Louise Duck" userId="S::louise.warner@det.nsw.edu.au::abea40e8-9be1-48dc-95b7-e398529d6891" providerId="AD" clId="Web-{06D88C56-F99F-56DA-6686-B836FB554E63}" dt="2024-02-11T19:37:20.659" v="26" actId="20577"/>
          <ac:spMkLst>
            <pc:docMk/>
            <pc:sldMk cId="3517337049" sldId="315"/>
            <ac:spMk id="10" creationId="{00000000-0000-0000-0000-000000000000}"/>
          </ac:spMkLst>
        </pc:spChg>
      </pc:sldChg>
      <pc:sldChg chg="modSp">
        <pc:chgData name="Louise Duck" userId="S::louise.warner@det.nsw.edu.au::abea40e8-9be1-48dc-95b7-e398529d6891" providerId="AD" clId="Web-{06D88C56-F99F-56DA-6686-B836FB554E63}" dt="2024-02-11T19:44:16.122" v="118" actId="20577"/>
        <pc:sldMkLst>
          <pc:docMk/>
          <pc:sldMk cId="3436929082" sldId="316"/>
        </pc:sldMkLst>
        <pc:spChg chg="mod">
          <ac:chgData name="Louise Duck" userId="S::louise.warner@det.nsw.edu.au::abea40e8-9be1-48dc-95b7-e398529d6891" providerId="AD" clId="Web-{06D88C56-F99F-56DA-6686-B836FB554E63}" dt="2024-02-11T19:44:16.122" v="118" actId="20577"/>
          <ac:spMkLst>
            <pc:docMk/>
            <pc:sldMk cId="3436929082" sldId="316"/>
            <ac:spMk id="4" creationId="{00000000-0000-0000-0000-000000000000}"/>
          </ac:spMkLst>
        </pc:spChg>
      </pc:sldChg>
      <pc:sldChg chg="del">
        <pc:chgData name="Louise Duck" userId="S::louise.warner@det.nsw.edu.au::abea40e8-9be1-48dc-95b7-e398529d6891" providerId="AD" clId="Web-{06D88C56-F99F-56DA-6686-B836FB554E63}" dt="2024-02-11T19:44:17.544" v="119"/>
        <pc:sldMkLst>
          <pc:docMk/>
          <pc:sldMk cId="2118036789" sldId="317"/>
        </pc:sldMkLst>
      </pc:sldChg>
      <pc:sldChg chg="modSp">
        <pc:chgData name="Louise Duck" userId="S::louise.warner@det.nsw.edu.au::abea40e8-9be1-48dc-95b7-e398529d6891" providerId="AD" clId="Web-{06D88C56-F99F-56DA-6686-B836FB554E63}" dt="2024-02-11T19:37:47.409" v="33" actId="20577"/>
        <pc:sldMkLst>
          <pc:docMk/>
          <pc:sldMk cId="2388076714" sldId="321"/>
        </pc:sldMkLst>
        <pc:spChg chg="mod">
          <ac:chgData name="Louise Duck" userId="S::louise.warner@det.nsw.edu.au::abea40e8-9be1-48dc-95b7-e398529d6891" providerId="AD" clId="Web-{06D88C56-F99F-56DA-6686-B836FB554E63}" dt="2024-02-11T19:37:47.409" v="33" actId="20577"/>
          <ac:spMkLst>
            <pc:docMk/>
            <pc:sldMk cId="2388076714" sldId="321"/>
            <ac:spMk id="10" creationId="{00000000-0000-0000-0000-000000000000}"/>
          </ac:spMkLst>
        </pc:spChg>
      </pc:sldChg>
      <pc:sldChg chg="ord">
        <pc:chgData name="Louise Duck" userId="S::louise.warner@det.nsw.edu.au::abea40e8-9be1-48dc-95b7-e398529d6891" providerId="AD" clId="Web-{06D88C56-F99F-56DA-6686-B836FB554E63}" dt="2024-02-11T19:34:34.655" v="10"/>
        <pc:sldMkLst>
          <pc:docMk/>
          <pc:sldMk cId="524835192" sldId="324"/>
        </pc:sldMkLst>
      </pc:sldChg>
      <pc:sldChg chg="ord">
        <pc:chgData name="Louise Duck" userId="S::louise.warner@det.nsw.edu.au::abea40e8-9be1-48dc-95b7-e398529d6891" providerId="AD" clId="Web-{06D88C56-F99F-56DA-6686-B836FB554E63}" dt="2024-02-11T19:34:43.155" v="11"/>
        <pc:sldMkLst>
          <pc:docMk/>
          <pc:sldMk cId="3094943629" sldId="325"/>
        </pc:sldMkLst>
      </pc:sldChg>
      <pc:sldChg chg="ord">
        <pc:chgData name="Louise Duck" userId="S::louise.warner@det.nsw.edu.au::abea40e8-9be1-48dc-95b7-e398529d6891" providerId="AD" clId="Web-{06D88C56-F99F-56DA-6686-B836FB554E63}" dt="2024-02-11T19:30:53.352" v="2"/>
        <pc:sldMkLst>
          <pc:docMk/>
          <pc:sldMk cId="3002121104" sldId="326"/>
        </pc:sldMkLst>
      </pc:sldChg>
    </pc:docChg>
  </pc:docChgLst>
  <pc:docChgLst>
    <pc:chgData name="Megan Faunce" userId="S::megan.lawler3@det.nsw.edu.au::6f86570d-0323-4bba-b1bc-7724ee8fd9de" providerId="AD" clId="Web-{4899FBAC-8FE7-531A-797A-4A101CD3347E}"/>
    <pc:docChg chg="delSld modSld">
      <pc:chgData name="Megan Faunce" userId="S::megan.lawler3@det.nsw.edu.au::6f86570d-0323-4bba-b1bc-7724ee8fd9de" providerId="AD" clId="Web-{4899FBAC-8FE7-531A-797A-4A101CD3347E}" dt="2024-02-01T05:41:07.308" v="303" actId="20577"/>
      <pc:docMkLst>
        <pc:docMk/>
      </pc:docMkLst>
      <pc:sldChg chg="addSp delSp modSp">
        <pc:chgData name="Megan Faunce" userId="S::megan.lawler3@det.nsw.edu.au::6f86570d-0323-4bba-b1bc-7724ee8fd9de" providerId="AD" clId="Web-{4899FBAC-8FE7-531A-797A-4A101CD3347E}" dt="2024-02-01T05:41:07.308" v="303" actId="20577"/>
        <pc:sldMkLst>
          <pc:docMk/>
          <pc:sldMk cId="2813910879" sldId="262"/>
        </pc:sldMkLst>
        <pc:spChg chg="mod">
          <ac:chgData name="Megan Faunce" userId="S::megan.lawler3@det.nsw.edu.au::6f86570d-0323-4bba-b1bc-7724ee8fd9de" providerId="AD" clId="Web-{4899FBAC-8FE7-531A-797A-4A101CD3347E}" dt="2024-02-01T05:41:07.308" v="303" actId="20577"/>
          <ac:spMkLst>
            <pc:docMk/>
            <pc:sldMk cId="2813910879" sldId="262"/>
            <ac:spMk id="10" creationId="{00000000-0000-0000-0000-000000000000}"/>
          </ac:spMkLst>
        </pc:spChg>
        <pc:picChg chg="add del mod">
          <ac:chgData name="Megan Faunce" userId="S::megan.lawler3@det.nsw.edu.au::6f86570d-0323-4bba-b1bc-7724ee8fd9de" providerId="AD" clId="Web-{4899FBAC-8FE7-531A-797A-4A101CD3347E}" dt="2024-02-01T05:22:32.152" v="28"/>
          <ac:picMkLst>
            <pc:docMk/>
            <pc:sldMk cId="2813910879" sldId="262"/>
            <ac:picMk id="3" creationId="{014C7CD3-E937-7B20-445A-B92407E8756E}"/>
          </ac:picMkLst>
        </pc:picChg>
        <pc:picChg chg="add del mod">
          <ac:chgData name="Megan Faunce" userId="S::megan.lawler3@det.nsw.edu.au::6f86570d-0323-4bba-b1bc-7724ee8fd9de" providerId="AD" clId="Web-{4899FBAC-8FE7-531A-797A-4A101CD3347E}" dt="2024-02-01T05:25:53.501" v="52"/>
          <ac:picMkLst>
            <pc:docMk/>
            <pc:sldMk cId="2813910879" sldId="262"/>
            <ac:picMk id="5" creationId="{2034E9F5-7DA6-41A3-5AF3-A019ECD656BD}"/>
          </ac:picMkLst>
        </pc:picChg>
        <pc:picChg chg="add del mod">
          <ac:chgData name="Megan Faunce" userId="S::megan.lawler3@det.nsw.edu.au::6f86570d-0323-4bba-b1bc-7724ee8fd9de" providerId="AD" clId="Web-{4899FBAC-8FE7-531A-797A-4A101CD3347E}" dt="2024-02-01T05:26:50.847" v="68"/>
          <ac:picMkLst>
            <pc:docMk/>
            <pc:sldMk cId="2813910879" sldId="262"/>
            <ac:picMk id="6" creationId="{B51ACFE1-4192-A626-7D6B-5EEF20B47438}"/>
          </ac:picMkLst>
        </pc:picChg>
        <pc:picChg chg="add mod">
          <ac:chgData name="Megan Faunce" userId="S::megan.lawler3@det.nsw.edu.au::6f86570d-0323-4bba-b1bc-7724ee8fd9de" providerId="AD" clId="Web-{4899FBAC-8FE7-531A-797A-4A101CD3347E}" dt="2024-02-01T05:26:58.941" v="72" actId="1076"/>
          <ac:picMkLst>
            <pc:docMk/>
            <pc:sldMk cId="2813910879" sldId="262"/>
            <ac:picMk id="8" creationId="{2D3ED780-B695-0916-95BF-D7C686664022}"/>
          </ac:picMkLst>
        </pc:picChg>
      </pc:sldChg>
      <pc:sldChg chg="del">
        <pc:chgData name="Megan Faunce" userId="S::megan.lawler3@det.nsw.edu.au::6f86570d-0323-4bba-b1bc-7724ee8fd9de" providerId="AD" clId="Web-{4899FBAC-8FE7-531A-797A-4A101CD3347E}" dt="2024-02-01T05:20:27.352" v="1"/>
        <pc:sldMkLst>
          <pc:docMk/>
          <pc:sldMk cId="1565932434" sldId="301"/>
        </pc:sldMkLst>
      </pc:sldChg>
      <pc:sldChg chg="del">
        <pc:chgData name="Megan Faunce" userId="S::megan.lawler3@det.nsw.edu.au::6f86570d-0323-4bba-b1bc-7724ee8fd9de" providerId="AD" clId="Web-{4899FBAC-8FE7-531A-797A-4A101CD3347E}" dt="2024-02-01T05:20:19.414" v="0"/>
        <pc:sldMkLst>
          <pc:docMk/>
          <pc:sldMk cId="3286364906" sldId="306"/>
        </pc:sldMkLst>
      </pc:sldChg>
      <pc:sldChg chg="addSp delSp modSp mod setBg">
        <pc:chgData name="Megan Faunce" userId="S::megan.lawler3@det.nsw.edu.au::6f86570d-0323-4bba-b1bc-7724ee8fd9de" providerId="AD" clId="Web-{4899FBAC-8FE7-531A-797A-4A101CD3347E}" dt="2024-02-01T05:38:53.773" v="296" actId="20577"/>
        <pc:sldMkLst>
          <pc:docMk/>
          <pc:sldMk cId="3517337049" sldId="315"/>
        </pc:sldMkLst>
        <pc:spChg chg="mod ord">
          <ac:chgData name="Megan Faunce" userId="S::megan.lawler3@det.nsw.edu.au::6f86570d-0323-4bba-b1bc-7724ee8fd9de" providerId="AD" clId="Web-{4899FBAC-8FE7-531A-797A-4A101CD3347E}" dt="2024-02-01T05:36:57.254" v="234"/>
          <ac:spMkLst>
            <pc:docMk/>
            <pc:sldMk cId="3517337049" sldId="315"/>
            <ac:spMk id="2" creationId="{00000000-0000-0000-0000-000000000000}"/>
          </ac:spMkLst>
        </pc:spChg>
        <pc:spChg chg="mod">
          <ac:chgData name="Megan Faunce" userId="S::megan.lawler3@det.nsw.edu.au::6f86570d-0323-4bba-b1bc-7724ee8fd9de" providerId="AD" clId="Web-{4899FBAC-8FE7-531A-797A-4A101CD3347E}" dt="2024-02-01T05:36:57.254" v="234"/>
          <ac:spMkLst>
            <pc:docMk/>
            <pc:sldMk cId="3517337049" sldId="315"/>
            <ac:spMk id="4" creationId="{00000000-0000-0000-0000-000000000000}"/>
          </ac:spMkLst>
        </pc:spChg>
        <pc:spChg chg="mod">
          <ac:chgData name="Megan Faunce" userId="S::megan.lawler3@det.nsw.edu.au::6f86570d-0323-4bba-b1bc-7724ee8fd9de" providerId="AD" clId="Web-{4899FBAC-8FE7-531A-797A-4A101CD3347E}" dt="2024-02-01T05:38:53.773" v="296" actId="20577"/>
          <ac:spMkLst>
            <pc:docMk/>
            <pc:sldMk cId="3517337049" sldId="315"/>
            <ac:spMk id="10" creationId="{00000000-0000-0000-0000-000000000000}"/>
          </ac:spMkLst>
        </pc:spChg>
        <pc:spChg chg="add del">
          <ac:chgData name="Megan Faunce" userId="S::megan.lawler3@det.nsw.edu.au::6f86570d-0323-4bba-b1bc-7724ee8fd9de" providerId="AD" clId="Web-{4899FBAC-8FE7-531A-797A-4A101CD3347E}" dt="2024-02-01T05:36:57.254" v="234"/>
          <ac:spMkLst>
            <pc:docMk/>
            <pc:sldMk cId="3517337049" sldId="315"/>
            <ac:spMk id="18" creationId="{284A8429-F65A-490D-96E4-1158D3E8A026}"/>
          </ac:spMkLst>
        </pc:spChg>
        <pc:spChg chg="add del">
          <ac:chgData name="Megan Faunce" userId="S::megan.lawler3@det.nsw.edu.au::6f86570d-0323-4bba-b1bc-7724ee8fd9de" providerId="AD" clId="Web-{4899FBAC-8FE7-531A-797A-4A101CD3347E}" dt="2024-02-01T05:36:57.254" v="234"/>
          <ac:spMkLst>
            <pc:docMk/>
            <pc:sldMk cId="3517337049" sldId="315"/>
            <ac:spMk id="20" creationId="{0F022291-A82B-4D23-A1E0-5F9BD684669E}"/>
          </ac:spMkLst>
        </pc:spChg>
        <pc:spChg chg="add del">
          <ac:chgData name="Megan Faunce" userId="S::megan.lawler3@det.nsw.edu.au::6f86570d-0323-4bba-b1bc-7724ee8fd9de" providerId="AD" clId="Web-{4899FBAC-8FE7-531A-797A-4A101CD3347E}" dt="2024-02-01T05:36:57.254" v="234"/>
          <ac:spMkLst>
            <pc:docMk/>
            <pc:sldMk cId="3517337049" sldId="315"/>
            <ac:spMk id="21" creationId="{D7D03296-BABA-47AD-A5D5-ED156727016E}"/>
          </ac:spMkLst>
        </pc:spChg>
        <pc:grpChg chg="mod ord">
          <ac:chgData name="Megan Faunce" userId="S::megan.lawler3@det.nsw.edu.au::6f86570d-0323-4bba-b1bc-7724ee8fd9de" providerId="AD" clId="Web-{4899FBAC-8FE7-531A-797A-4A101CD3347E}" dt="2024-02-01T05:36:57.254" v="234"/>
          <ac:grpSpMkLst>
            <pc:docMk/>
            <pc:sldMk cId="3517337049" sldId="315"/>
            <ac:grpSpMk id="11" creationId="{00000000-0000-0000-0000-000000000000}"/>
          </ac:grpSpMkLst>
        </pc:grpChg>
        <pc:grpChg chg="add del">
          <ac:chgData name="Megan Faunce" userId="S::megan.lawler3@det.nsw.edu.au::6f86570d-0323-4bba-b1bc-7724ee8fd9de" providerId="AD" clId="Web-{4899FBAC-8FE7-531A-797A-4A101CD3347E}" dt="2024-02-01T05:36:35.129" v="208"/>
          <ac:grpSpMkLst>
            <pc:docMk/>
            <pc:sldMk cId="3517337049" sldId="315"/>
            <ac:grpSpMk id="16" creationId="{3B337C2F-F4B9-764C-45E5-86A1306E17C7}"/>
          </ac:grpSpMkLst>
        </pc:grpChg>
        <pc:picChg chg="add mod ord">
          <ac:chgData name="Megan Faunce" userId="S::megan.lawler3@det.nsw.edu.au::6f86570d-0323-4bba-b1bc-7724ee8fd9de" providerId="AD" clId="Web-{4899FBAC-8FE7-531A-797A-4A101CD3347E}" dt="2024-02-01T05:37:04.145" v="236" actId="1076"/>
          <ac:picMkLst>
            <pc:docMk/>
            <pc:sldMk cId="3517337049" sldId="315"/>
            <ac:picMk id="3" creationId="{879F81E3-C7F8-472E-552F-54FE9D674E24}"/>
          </ac:picMkLst>
        </pc:picChg>
      </pc:sldChg>
    </pc:docChg>
  </pc:docChgLst>
  <pc:docChgLst>
    <pc:chgData name="Christine Spencer" userId="S::christine.spencer@det.nsw.edu.au::75c8a8f7-e4b4-42dc-9072-10c55270984c" providerId="AD" clId="Web-{0B7BB089-2B19-8A8A-1694-BE3516153BAF}"/>
    <pc:docChg chg="modSld">
      <pc:chgData name="Christine Spencer" userId="S::christine.spencer@det.nsw.edu.au::75c8a8f7-e4b4-42dc-9072-10c55270984c" providerId="AD" clId="Web-{0B7BB089-2B19-8A8A-1694-BE3516153BAF}" dt="2024-02-07T00:31:46.039" v="3" actId="20577"/>
      <pc:docMkLst>
        <pc:docMk/>
      </pc:docMkLst>
      <pc:sldChg chg="modSp">
        <pc:chgData name="Christine Spencer" userId="S::christine.spencer@det.nsw.edu.au::75c8a8f7-e4b4-42dc-9072-10c55270984c" providerId="AD" clId="Web-{0B7BB089-2B19-8A8A-1694-BE3516153BAF}" dt="2024-02-07T00:31:46.039" v="3" actId="20577"/>
        <pc:sldMkLst>
          <pc:docMk/>
          <pc:sldMk cId="2298175561" sldId="263"/>
        </pc:sldMkLst>
        <pc:spChg chg="mod">
          <ac:chgData name="Christine Spencer" userId="S::christine.spencer@det.nsw.edu.au::75c8a8f7-e4b4-42dc-9072-10c55270984c" providerId="AD" clId="Web-{0B7BB089-2B19-8A8A-1694-BE3516153BAF}" dt="2024-02-07T00:31:46.039" v="3" actId="20577"/>
          <ac:spMkLst>
            <pc:docMk/>
            <pc:sldMk cId="2298175561" sldId="263"/>
            <ac:spMk id="10" creationId="{00000000-0000-0000-0000-000000000000}"/>
          </ac:spMkLst>
        </pc:spChg>
      </pc:sldChg>
    </pc:docChg>
  </pc:docChgLst>
  <pc:docChgLst>
    <pc:chgData name="Louise Duck" userId="S::louise.warner@det.nsw.edu.au::abea40e8-9be1-48dc-95b7-e398529d6891" providerId="AD" clId="Web-{F37AFB29-93F7-3BA3-6EEA-E5B0D57347A8}"/>
    <pc:docChg chg="addSld">
      <pc:chgData name="Louise Duck" userId="S::louise.warner@det.nsw.edu.au::abea40e8-9be1-48dc-95b7-e398529d6891" providerId="AD" clId="Web-{F37AFB29-93F7-3BA3-6EEA-E5B0D57347A8}" dt="2024-02-06T01:21:13.785" v="1"/>
      <pc:docMkLst>
        <pc:docMk/>
      </pc:docMkLst>
      <pc:sldChg chg="add">
        <pc:chgData name="Louise Duck" userId="S::louise.warner@det.nsw.edu.au::abea40e8-9be1-48dc-95b7-e398529d6891" providerId="AD" clId="Web-{F37AFB29-93F7-3BA3-6EEA-E5B0D57347A8}" dt="2024-02-06T01:20:54.612" v="0"/>
        <pc:sldMkLst>
          <pc:docMk/>
          <pc:sldMk cId="524835192" sldId="324"/>
        </pc:sldMkLst>
      </pc:sldChg>
      <pc:sldChg chg="add">
        <pc:chgData name="Louise Duck" userId="S::louise.warner@det.nsw.edu.au::abea40e8-9be1-48dc-95b7-e398529d6891" providerId="AD" clId="Web-{F37AFB29-93F7-3BA3-6EEA-E5B0D57347A8}" dt="2024-02-06T01:21:13.785" v="1"/>
        <pc:sldMkLst>
          <pc:docMk/>
          <pc:sldMk cId="3094943629" sldId="325"/>
        </pc:sldMkLst>
      </pc:sldChg>
      <pc:sldMasterChg chg="addSldLayout">
        <pc:chgData name="Louise Duck" userId="S::louise.warner@det.nsw.edu.au::abea40e8-9be1-48dc-95b7-e398529d6891" providerId="AD" clId="Web-{F37AFB29-93F7-3BA3-6EEA-E5B0D57347A8}" dt="2024-02-06T01:20:54.612" v="0"/>
        <pc:sldMasterMkLst>
          <pc:docMk/>
          <pc:sldMasterMk cId="1751355404" sldId="2147483672"/>
        </pc:sldMasterMkLst>
        <pc:sldLayoutChg chg="add">
          <pc:chgData name="Louise Duck" userId="S::louise.warner@det.nsw.edu.au::abea40e8-9be1-48dc-95b7-e398529d6891" providerId="AD" clId="Web-{F37AFB29-93F7-3BA3-6EEA-E5B0D57347A8}" dt="2024-02-06T01:20:54.612" v="0"/>
          <pc:sldLayoutMkLst>
            <pc:docMk/>
            <pc:sldMasterMk cId="1751355404" sldId="2147483672"/>
            <pc:sldLayoutMk cId="43516734" sldId="2147483684"/>
          </pc:sldLayoutMkLst>
        </pc:sldLayoutChg>
      </pc:sldMasterChg>
    </pc:docChg>
  </pc:docChgLst>
  <pc:docChgLst>
    <pc:chgData name="Mackenzie Wade" userId="S::mackenzie.wade2@det.nsw.edu.au::e5bc181a-2727-4894-8a88-1872c7d52237" providerId="AD" clId="Web-{6B1E9B5A-9AFB-493C-8448-2ED7CB4FB001}"/>
    <pc:docChg chg="addSld modSld addMainMaster delMainMaster">
      <pc:chgData name="Mackenzie Wade" userId="S::mackenzie.wade2@det.nsw.edu.au::e5bc181a-2727-4894-8a88-1872c7d52237" providerId="AD" clId="Web-{6B1E9B5A-9AFB-493C-8448-2ED7CB4FB001}" dt="2024-02-14T03:38:42.685" v="2"/>
      <pc:docMkLst>
        <pc:docMk/>
      </pc:docMkLst>
      <pc:sldChg chg="mod modClrScheme chgLayout">
        <pc:chgData name="Mackenzie Wade" userId="S::mackenzie.wade2@det.nsw.edu.au::e5bc181a-2727-4894-8a88-1872c7d52237" providerId="AD" clId="Web-{6B1E9B5A-9AFB-493C-8448-2ED7CB4FB001}" dt="2024-02-14T03:38:37.247" v="1"/>
        <pc:sldMkLst>
          <pc:docMk/>
          <pc:sldMk cId="4014594773" sldId="258"/>
        </pc:sldMkLst>
      </pc:sldChg>
      <pc:sldChg chg="mod modClrScheme chgLayout">
        <pc:chgData name="Mackenzie Wade" userId="S::mackenzie.wade2@det.nsw.edu.au::e5bc181a-2727-4894-8a88-1872c7d52237" providerId="AD" clId="Web-{6B1E9B5A-9AFB-493C-8448-2ED7CB4FB001}" dt="2024-02-14T03:38:37.247" v="1"/>
        <pc:sldMkLst>
          <pc:docMk/>
          <pc:sldMk cId="3892595218" sldId="259"/>
        </pc:sldMkLst>
      </pc:sldChg>
      <pc:sldChg chg="mod modClrScheme chgLayout">
        <pc:chgData name="Mackenzie Wade" userId="S::mackenzie.wade2@det.nsw.edu.au::e5bc181a-2727-4894-8a88-1872c7d52237" providerId="AD" clId="Web-{6B1E9B5A-9AFB-493C-8448-2ED7CB4FB001}" dt="2024-02-14T03:38:37.247" v="1"/>
        <pc:sldMkLst>
          <pc:docMk/>
          <pc:sldMk cId="2944939126" sldId="260"/>
        </pc:sldMkLst>
      </pc:sldChg>
      <pc:sldChg chg="mod modClrScheme chgLayout">
        <pc:chgData name="Mackenzie Wade" userId="S::mackenzie.wade2@det.nsw.edu.au::e5bc181a-2727-4894-8a88-1872c7d52237" providerId="AD" clId="Web-{6B1E9B5A-9AFB-493C-8448-2ED7CB4FB001}" dt="2024-02-14T03:38:37.247" v="1"/>
        <pc:sldMkLst>
          <pc:docMk/>
          <pc:sldMk cId="3905015799" sldId="261"/>
        </pc:sldMkLst>
      </pc:sldChg>
      <pc:sldChg chg="mod modClrScheme chgLayout">
        <pc:chgData name="Mackenzie Wade" userId="S::mackenzie.wade2@det.nsw.edu.au::e5bc181a-2727-4894-8a88-1872c7d52237" providerId="AD" clId="Web-{6B1E9B5A-9AFB-493C-8448-2ED7CB4FB001}" dt="2024-02-14T03:38:37.247" v="1"/>
        <pc:sldMkLst>
          <pc:docMk/>
          <pc:sldMk cId="2813910879" sldId="262"/>
        </pc:sldMkLst>
      </pc:sldChg>
      <pc:sldChg chg="mod modClrScheme chgLayout">
        <pc:chgData name="Mackenzie Wade" userId="S::mackenzie.wade2@det.nsw.edu.au::e5bc181a-2727-4894-8a88-1872c7d52237" providerId="AD" clId="Web-{6B1E9B5A-9AFB-493C-8448-2ED7CB4FB001}" dt="2024-02-14T03:38:37.247" v="1"/>
        <pc:sldMkLst>
          <pc:docMk/>
          <pc:sldMk cId="2298175561" sldId="263"/>
        </pc:sldMkLst>
      </pc:sldChg>
      <pc:sldChg chg="mod modClrScheme chgLayout">
        <pc:chgData name="Mackenzie Wade" userId="S::mackenzie.wade2@det.nsw.edu.au::e5bc181a-2727-4894-8a88-1872c7d52237" providerId="AD" clId="Web-{6B1E9B5A-9AFB-493C-8448-2ED7CB4FB001}" dt="2024-02-14T03:38:37.247" v="1"/>
        <pc:sldMkLst>
          <pc:docMk/>
          <pc:sldMk cId="2322204243" sldId="264"/>
        </pc:sldMkLst>
      </pc:sldChg>
      <pc:sldChg chg="mod modClrScheme chgLayout">
        <pc:chgData name="Mackenzie Wade" userId="S::mackenzie.wade2@det.nsw.edu.au::e5bc181a-2727-4894-8a88-1872c7d52237" providerId="AD" clId="Web-{6B1E9B5A-9AFB-493C-8448-2ED7CB4FB001}" dt="2024-02-14T03:38:37.247" v="1"/>
        <pc:sldMkLst>
          <pc:docMk/>
          <pc:sldMk cId="1290412963" sldId="265"/>
        </pc:sldMkLst>
      </pc:sldChg>
      <pc:sldChg chg="mod modClrScheme chgLayout">
        <pc:chgData name="Mackenzie Wade" userId="S::mackenzie.wade2@det.nsw.edu.au::e5bc181a-2727-4894-8a88-1872c7d52237" providerId="AD" clId="Web-{6B1E9B5A-9AFB-493C-8448-2ED7CB4FB001}" dt="2024-02-14T03:38:37.247" v="1"/>
        <pc:sldMkLst>
          <pc:docMk/>
          <pc:sldMk cId="929260039" sldId="266"/>
        </pc:sldMkLst>
      </pc:sldChg>
      <pc:sldChg chg="mod modClrScheme chgLayout">
        <pc:chgData name="Mackenzie Wade" userId="S::mackenzie.wade2@det.nsw.edu.au::e5bc181a-2727-4894-8a88-1872c7d52237" providerId="AD" clId="Web-{6B1E9B5A-9AFB-493C-8448-2ED7CB4FB001}" dt="2024-02-14T03:38:37.247" v="1"/>
        <pc:sldMkLst>
          <pc:docMk/>
          <pc:sldMk cId="2755678714" sldId="267"/>
        </pc:sldMkLst>
      </pc:sldChg>
      <pc:sldChg chg="mod modClrScheme chgLayout">
        <pc:chgData name="Mackenzie Wade" userId="S::mackenzie.wade2@det.nsw.edu.au::e5bc181a-2727-4894-8a88-1872c7d52237" providerId="AD" clId="Web-{6B1E9B5A-9AFB-493C-8448-2ED7CB4FB001}" dt="2024-02-14T03:38:37.247" v="1"/>
        <pc:sldMkLst>
          <pc:docMk/>
          <pc:sldMk cId="3758842409" sldId="269"/>
        </pc:sldMkLst>
      </pc:sldChg>
      <pc:sldChg chg="mod modClrScheme chgLayout">
        <pc:chgData name="Mackenzie Wade" userId="S::mackenzie.wade2@det.nsw.edu.au::e5bc181a-2727-4894-8a88-1872c7d52237" providerId="AD" clId="Web-{6B1E9B5A-9AFB-493C-8448-2ED7CB4FB001}" dt="2024-02-14T03:38:37.247" v="1"/>
        <pc:sldMkLst>
          <pc:docMk/>
          <pc:sldMk cId="1702411685" sldId="278"/>
        </pc:sldMkLst>
      </pc:sldChg>
      <pc:sldChg chg="mod modClrScheme chgLayout">
        <pc:chgData name="Mackenzie Wade" userId="S::mackenzie.wade2@det.nsw.edu.au::e5bc181a-2727-4894-8a88-1872c7d52237" providerId="AD" clId="Web-{6B1E9B5A-9AFB-493C-8448-2ED7CB4FB001}" dt="2024-02-14T03:38:37.247" v="1"/>
        <pc:sldMkLst>
          <pc:docMk/>
          <pc:sldMk cId="1648791447" sldId="279"/>
        </pc:sldMkLst>
      </pc:sldChg>
      <pc:sldChg chg="mod modClrScheme chgLayout">
        <pc:chgData name="Mackenzie Wade" userId="S::mackenzie.wade2@det.nsw.edu.au::e5bc181a-2727-4894-8a88-1872c7d52237" providerId="AD" clId="Web-{6B1E9B5A-9AFB-493C-8448-2ED7CB4FB001}" dt="2024-02-14T03:38:37.247" v="1"/>
        <pc:sldMkLst>
          <pc:docMk/>
          <pc:sldMk cId="2166945868" sldId="290"/>
        </pc:sldMkLst>
      </pc:sldChg>
      <pc:sldChg chg="mod modClrScheme chgLayout">
        <pc:chgData name="Mackenzie Wade" userId="S::mackenzie.wade2@det.nsw.edu.au::e5bc181a-2727-4894-8a88-1872c7d52237" providerId="AD" clId="Web-{6B1E9B5A-9AFB-493C-8448-2ED7CB4FB001}" dt="2024-02-14T03:38:37.247" v="1"/>
        <pc:sldMkLst>
          <pc:docMk/>
          <pc:sldMk cId="1636683065" sldId="295"/>
        </pc:sldMkLst>
      </pc:sldChg>
      <pc:sldChg chg="addSp delSp modSp mod modClrScheme delDesignElem chgLayout">
        <pc:chgData name="Mackenzie Wade" userId="S::mackenzie.wade2@det.nsw.edu.au::e5bc181a-2727-4894-8a88-1872c7d52237" providerId="AD" clId="Web-{6B1E9B5A-9AFB-493C-8448-2ED7CB4FB001}" dt="2024-02-14T03:38:37.247" v="1"/>
        <pc:sldMkLst>
          <pc:docMk/>
          <pc:sldMk cId="2643579424" sldId="302"/>
        </pc:sldMkLst>
        <pc:spChg chg="mod ord">
          <ac:chgData name="Mackenzie Wade" userId="S::mackenzie.wade2@det.nsw.edu.au::e5bc181a-2727-4894-8a88-1872c7d52237" providerId="AD" clId="Web-{6B1E9B5A-9AFB-493C-8448-2ED7CB4FB001}" dt="2024-02-14T03:38:37.247" v="1"/>
          <ac:spMkLst>
            <pc:docMk/>
            <pc:sldMk cId="2643579424" sldId="302"/>
            <ac:spMk id="2" creationId="{DD8F1B22-A9A0-4FDA-B2BB-D2B34FB56D78}"/>
          </ac:spMkLst>
        </pc:spChg>
        <pc:spChg chg="add del">
          <ac:chgData name="Mackenzie Wade" userId="S::mackenzie.wade2@det.nsw.edu.au::e5bc181a-2727-4894-8a88-1872c7d52237" providerId="AD" clId="Web-{6B1E9B5A-9AFB-493C-8448-2ED7CB4FB001}" dt="2024-02-14T03:38:37.247" v="1"/>
          <ac:spMkLst>
            <pc:docMk/>
            <pc:sldMk cId="2643579424" sldId="302"/>
            <ac:spMk id="9" creationId="{D55CD764-972B-4CA5-A885-53E55C63E174}"/>
          </ac:spMkLst>
        </pc:spChg>
        <pc:spChg chg="add del">
          <ac:chgData name="Mackenzie Wade" userId="S::mackenzie.wade2@det.nsw.edu.au::e5bc181a-2727-4894-8a88-1872c7d52237" providerId="AD" clId="Web-{6B1E9B5A-9AFB-493C-8448-2ED7CB4FB001}" dt="2024-02-14T03:38:37.247" v="1"/>
          <ac:spMkLst>
            <pc:docMk/>
            <pc:sldMk cId="2643579424" sldId="302"/>
            <ac:spMk id="11" creationId="{34165AB3-7006-4430-BCE3-25476BE13322}"/>
          </ac:spMkLst>
        </pc:spChg>
        <pc:spChg chg="add del">
          <ac:chgData name="Mackenzie Wade" userId="S::mackenzie.wade2@det.nsw.edu.au::e5bc181a-2727-4894-8a88-1872c7d52237" providerId="AD" clId="Web-{6B1E9B5A-9AFB-493C-8448-2ED7CB4FB001}" dt="2024-02-14T03:38:37.247" v="1"/>
          <ac:spMkLst>
            <pc:docMk/>
            <pc:sldMk cId="2643579424" sldId="302"/>
            <ac:spMk id="35" creationId="{E3E51905-F374-4E1A-97CF-B741584B74D5}"/>
          </ac:spMkLst>
        </pc:spChg>
        <pc:grpChg chg="add del">
          <ac:chgData name="Mackenzie Wade" userId="S::mackenzie.wade2@det.nsw.edu.au::e5bc181a-2727-4894-8a88-1872c7d52237" providerId="AD" clId="Web-{6B1E9B5A-9AFB-493C-8448-2ED7CB4FB001}" dt="2024-02-14T03:38:37.247" v="1"/>
          <ac:grpSpMkLst>
            <pc:docMk/>
            <pc:sldMk cId="2643579424" sldId="302"/>
            <ac:grpSpMk id="13" creationId="{11999B20-6058-4C55-882E-A1FB050B69DD}"/>
          </ac:grpSpMkLst>
        </pc:grpChg>
        <pc:graphicFrameChg chg="mod ord">
          <ac:chgData name="Mackenzie Wade" userId="S::mackenzie.wade2@det.nsw.edu.au::e5bc181a-2727-4894-8a88-1872c7d52237" providerId="AD" clId="Web-{6B1E9B5A-9AFB-493C-8448-2ED7CB4FB001}" dt="2024-02-14T03:38:37.247" v="1"/>
          <ac:graphicFrameMkLst>
            <pc:docMk/>
            <pc:sldMk cId="2643579424" sldId="302"/>
            <ac:graphicFrameMk id="5" creationId="{63E19BD4-AB52-4F9A-BEB8-A67D597E69DC}"/>
          </ac:graphicFrameMkLst>
        </pc:graphicFrameChg>
      </pc:sldChg>
      <pc:sldChg chg="mod modClrScheme chgLayout">
        <pc:chgData name="Mackenzie Wade" userId="S::mackenzie.wade2@det.nsw.edu.au::e5bc181a-2727-4894-8a88-1872c7d52237" providerId="AD" clId="Web-{6B1E9B5A-9AFB-493C-8448-2ED7CB4FB001}" dt="2024-02-14T03:38:37.247" v="1"/>
        <pc:sldMkLst>
          <pc:docMk/>
          <pc:sldMk cId="3882634773" sldId="310"/>
        </pc:sldMkLst>
      </pc:sldChg>
      <pc:sldChg chg="mod modClrScheme chgLayout">
        <pc:chgData name="Mackenzie Wade" userId="S::mackenzie.wade2@det.nsw.edu.au::e5bc181a-2727-4894-8a88-1872c7d52237" providerId="AD" clId="Web-{6B1E9B5A-9AFB-493C-8448-2ED7CB4FB001}" dt="2024-02-14T03:38:37.247" v="1"/>
        <pc:sldMkLst>
          <pc:docMk/>
          <pc:sldMk cId="2471804406" sldId="311"/>
        </pc:sldMkLst>
      </pc:sldChg>
      <pc:sldChg chg="addSp delSp mod modClrScheme delDesignElem chgLayout">
        <pc:chgData name="Mackenzie Wade" userId="S::mackenzie.wade2@det.nsw.edu.au::e5bc181a-2727-4894-8a88-1872c7d52237" providerId="AD" clId="Web-{6B1E9B5A-9AFB-493C-8448-2ED7CB4FB001}" dt="2024-02-14T03:38:37.247" v="1"/>
        <pc:sldMkLst>
          <pc:docMk/>
          <pc:sldMk cId="3544847385" sldId="313"/>
        </pc:sldMkLst>
        <pc:spChg chg="add del">
          <ac:chgData name="Mackenzie Wade" userId="S::mackenzie.wade2@det.nsw.edu.au::e5bc181a-2727-4894-8a88-1872c7d52237" providerId="AD" clId="Web-{6B1E9B5A-9AFB-493C-8448-2ED7CB4FB001}" dt="2024-02-14T03:38:37.247" v="1"/>
          <ac:spMkLst>
            <pc:docMk/>
            <pc:sldMk cId="3544847385" sldId="313"/>
            <ac:spMk id="16" creationId="{A169D286-F4D7-4C8B-A6BD-D05384C7F1D8}"/>
          </ac:spMkLst>
        </pc:spChg>
        <pc:spChg chg="add del">
          <ac:chgData name="Mackenzie Wade" userId="S::mackenzie.wade2@det.nsw.edu.au::e5bc181a-2727-4894-8a88-1872c7d52237" providerId="AD" clId="Web-{6B1E9B5A-9AFB-493C-8448-2ED7CB4FB001}" dt="2024-02-14T03:38:37.247" v="1"/>
          <ac:spMkLst>
            <pc:docMk/>
            <pc:sldMk cId="3544847385" sldId="313"/>
            <ac:spMk id="18" creationId="{39E8235E-135E-4261-8F54-2B316E493C42}"/>
          </ac:spMkLst>
        </pc:spChg>
        <pc:spChg chg="add del">
          <ac:chgData name="Mackenzie Wade" userId="S::mackenzie.wade2@det.nsw.edu.au::e5bc181a-2727-4894-8a88-1872c7d52237" providerId="AD" clId="Web-{6B1E9B5A-9AFB-493C-8448-2ED7CB4FB001}" dt="2024-02-14T03:38:37.247" v="1"/>
          <ac:spMkLst>
            <pc:docMk/>
            <pc:sldMk cId="3544847385" sldId="313"/>
            <ac:spMk id="20" creationId="{D4ED8EC3-4D57-4620-93CE-4E6661F09A3E}"/>
          </ac:spMkLst>
        </pc:spChg>
        <pc:spChg chg="add del">
          <ac:chgData name="Mackenzie Wade" userId="S::mackenzie.wade2@det.nsw.edu.au::e5bc181a-2727-4894-8a88-1872c7d52237" providerId="AD" clId="Web-{6B1E9B5A-9AFB-493C-8448-2ED7CB4FB001}" dt="2024-02-14T03:38:37.247" v="1"/>
          <ac:spMkLst>
            <pc:docMk/>
            <pc:sldMk cId="3544847385" sldId="313"/>
            <ac:spMk id="22" creationId="{83BCB34A-2F40-4F41-8488-A134C1C155B7}"/>
          </ac:spMkLst>
        </pc:spChg>
        <pc:spChg chg="add del">
          <ac:chgData name="Mackenzie Wade" userId="S::mackenzie.wade2@det.nsw.edu.au::e5bc181a-2727-4894-8a88-1872c7d52237" providerId="AD" clId="Web-{6B1E9B5A-9AFB-493C-8448-2ED7CB4FB001}" dt="2024-02-14T03:38:37.247" v="1"/>
          <ac:spMkLst>
            <pc:docMk/>
            <pc:sldMk cId="3544847385" sldId="313"/>
            <ac:spMk id="24" creationId="{F78382DC-4207-465E-B379-1E16448AA222}"/>
          </ac:spMkLst>
        </pc:spChg>
      </pc:sldChg>
      <pc:sldChg chg="mod modClrScheme chgLayout">
        <pc:chgData name="Mackenzie Wade" userId="S::mackenzie.wade2@det.nsw.edu.au::e5bc181a-2727-4894-8a88-1872c7d52237" providerId="AD" clId="Web-{6B1E9B5A-9AFB-493C-8448-2ED7CB4FB001}" dt="2024-02-14T03:38:37.247" v="1"/>
        <pc:sldMkLst>
          <pc:docMk/>
          <pc:sldMk cId="3517337049" sldId="315"/>
        </pc:sldMkLst>
      </pc:sldChg>
      <pc:sldChg chg="mod modClrScheme chgLayout">
        <pc:chgData name="Mackenzie Wade" userId="S::mackenzie.wade2@det.nsw.edu.au::e5bc181a-2727-4894-8a88-1872c7d52237" providerId="AD" clId="Web-{6B1E9B5A-9AFB-493C-8448-2ED7CB4FB001}" dt="2024-02-14T03:38:37.247" v="1"/>
        <pc:sldMkLst>
          <pc:docMk/>
          <pc:sldMk cId="3436929082" sldId="316"/>
        </pc:sldMkLst>
      </pc:sldChg>
      <pc:sldChg chg="modSp mod modClrScheme chgLayout">
        <pc:chgData name="Mackenzie Wade" userId="S::mackenzie.wade2@det.nsw.edu.au::e5bc181a-2727-4894-8a88-1872c7d52237" providerId="AD" clId="Web-{6B1E9B5A-9AFB-493C-8448-2ED7CB4FB001}" dt="2024-02-14T03:38:37.247" v="1"/>
        <pc:sldMkLst>
          <pc:docMk/>
          <pc:sldMk cId="3827681409" sldId="319"/>
        </pc:sldMkLst>
        <pc:spChg chg="mod ord">
          <ac:chgData name="Mackenzie Wade" userId="S::mackenzie.wade2@det.nsw.edu.au::e5bc181a-2727-4894-8a88-1872c7d52237" providerId="AD" clId="Web-{6B1E9B5A-9AFB-493C-8448-2ED7CB4FB001}" dt="2024-02-14T03:38:37.247" v="1"/>
          <ac:spMkLst>
            <pc:docMk/>
            <pc:sldMk cId="3827681409" sldId="319"/>
            <ac:spMk id="2" creationId="{E267FE9E-17AE-7AA2-BAB9-BDADEFEA9786}"/>
          </ac:spMkLst>
        </pc:spChg>
      </pc:sldChg>
      <pc:sldChg chg="mod modClrScheme chgLayout">
        <pc:chgData name="Mackenzie Wade" userId="S::mackenzie.wade2@det.nsw.edu.au::e5bc181a-2727-4894-8a88-1872c7d52237" providerId="AD" clId="Web-{6B1E9B5A-9AFB-493C-8448-2ED7CB4FB001}" dt="2024-02-14T03:38:37.247" v="1"/>
        <pc:sldMkLst>
          <pc:docMk/>
          <pc:sldMk cId="2388076714" sldId="321"/>
        </pc:sldMkLst>
      </pc:sldChg>
      <pc:sldChg chg="modSp mod modClrScheme chgLayout">
        <pc:chgData name="Mackenzie Wade" userId="S::mackenzie.wade2@det.nsw.edu.au::e5bc181a-2727-4894-8a88-1872c7d52237" providerId="AD" clId="Web-{6B1E9B5A-9AFB-493C-8448-2ED7CB4FB001}" dt="2024-02-14T03:38:37.247" v="1"/>
        <pc:sldMkLst>
          <pc:docMk/>
          <pc:sldMk cId="524835192" sldId="324"/>
        </pc:sldMkLst>
        <pc:spChg chg="mod ord">
          <ac:chgData name="Mackenzie Wade" userId="S::mackenzie.wade2@det.nsw.edu.au::e5bc181a-2727-4894-8a88-1872c7d52237" providerId="AD" clId="Web-{6B1E9B5A-9AFB-493C-8448-2ED7CB4FB001}" dt="2024-02-14T03:38:37.247" v="1"/>
          <ac:spMkLst>
            <pc:docMk/>
            <pc:sldMk cId="524835192" sldId="324"/>
            <ac:spMk id="4" creationId="{170D73F8-A9AA-4B6C-8096-C1A45D6166F2}"/>
          </ac:spMkLst>
        </pc:spChg>
      </pc:sldChg>
      <pc:sldChg chg="modSp mod modClrScheme chgLayout">
        <pc:chgData name="Mackenzie Wade" userId="S::mackenzie.wade2@det.nsw.edu.au::e5bc181a-2727-4894-8a88-1872c7d52237" providerId="AD" clId="Web-{6B1E9B5A-9AFB-493C-8448-2ED7CB4FB001}" dt="2024-02-14T03:38:37.247" v="1"/>
        <pc:sldMkLst>
          <pc:docMk/>
          <pc:sldMk cId="3094943629" sldId="325"/>
        </pc:sldMkLst>
        <pc:spChg chg="mod ord">
          <ac:chgData name="Mackenzie Wade" userId="S::mackenzie.wade2@det.nsw.edu.au::e5bc181a-2727-4894-8a88-1872c7d52237" providerId="AD" clId="Web-{6B1E9B5A-9AFB-493C-8448-2ED7CB4FB001}" dt="2024-02-14T03:38:37.247" v="1"/>
          <ac:spMkLst>
            <pc:docMk/>
            <pc:sldMk cId="3094943629" sldId="325"/>
            <ac:spMk id="4" creationId="{C208069B-F124-2EEA-E62E-641E6F7A0B13}"/>
          </ac:spMkLst>
        </pc:spChg>
      </pc:sldChg>
      <pc:sldChg chg="mod modClrScheme chgLayout">
        <pc:chgData name="Mackenzie Wade" userId="S::mackenzie.wade2@det.nsw.edu.au::e5bc181a-2727-4894-8a88-1872c7d52237" providerId="AD" clId="Web-{6B1E9B5A-9AFB-493C-8448-2ED7CB4FB001}" dt="2024-02-14T03:38:37.247" v="1"/>
        <pc:sldMkLst>
          <pc:docMk/>
          <pc:sldMk cId="3002121104" sldId="326"/>
        </pc:sldMkLst>
      </pc:sldChg>
      <pc:sldChg chg="mod modClrScheme chgLayout">
        <pc:chgData name="Mackenzie Wade" userId="S::mackenzie.wade2@det.nsw.edu.au::e5bc181a-2727-4894-8a88-1872c7d52237" providerId="AD" clId="Web-{6B1E9B5A-9AFB-493C-8448-2ED7CB4FB001}" dt="2024-02-14T03:38:37.247" v="1"/>
        <pc:sldMkLst>
          <pc:docMk/>
          <pc:sldMk cId="1644195918" sldId="327"/>
        </pc:sldMkLst>
      </pc:sldChg>
      <pc:sldChg chg="mod modClrScheme chgLayout">
        <pc:chgData name="Mackenzie Wade" userId="S::mackenzie.wade2@det.nsw.edu.au::e5bc181a-2727-4894-8a88-1872c7d52237" providerId="AD" clId="Web-{6B1E9B5A-9AFB-493C-8448-2ED7CB4FB001}" dt="2024-02-14T03:38:37.247" v="1"/>
        <pc:sldMkLst>
          <pc:docMk/>
          <pc:sldMk cId="108247484" sldId="328"/>
        </pc:sldMkLst>
      </pc:sldChg>
      <pc:sldChg chg="new">
        <pc:chgData name="Mackenzie Wade" userId="S::mackenzie.wade2@det.nsw.edu.au::e5bc181a-2727-4894-8a88-1872c7d52237" providerId="AD" clId="Web-{6B1E9B5A-9AFB-493C-8448-2ED7CB4FB001}" dt="2024-02-14T03:38:42.685" v="2"/>
        <pc:sldMkLst>
          <pc:docMk/>
          <pc:sldMk cId="3164921677" sldId="329"/>
        </pc:sldMkLst>
      </pc:sldChg>
      <pc:sldMasterChg chg="add del addSldLayout delSldLayout">
        <pc:chgData name="Mackenzie Wade" userId="S::mackenzie.wade2@det.nsw.edu.au::e5bc181a-2727-4894-8a88-1872c7d52237" providerId="AD" clId="Web-{6B1E9B5A-9AFB-493C-8448-2ED7CB4FB001}" dt="2024-02-14T03:38:37.247" v="1"/>
        <pc:sldMasterMkLst>
          <pc:docMk/>
          <pc:sldMasterMk cId="1751355404" sldId="2147483672"/>
        </pc:sldMasterMkLst>
        <pc:sldLayoutChg chg="add del">
          <pc:chgData name="Mackenzie Wade" userId="S::mackenzie.wade2@det.nsw.edu.au::e5bc181a-2727-4894-8a88-1872c7d52237" providerId="AD" clId="Web-{6B1E9B5A-9AFB-493C-8448-2ED7CB4FB001}" dt="2024-02-14T03:38:37.247" v="1"/>
          <pc:sldLayoutMkLst>
            <pc:docMk/>
            <pc:sldMasterMk cId="1751355404" sldId="2147483672"/>
            <pc:sldLayoutMk cId="3271892232" sldId="2147483673"/>
          </pc:sldLayoutMkLst>
        </pc:sldLayoutChg>
        <pc:sldLayoutChg chg="add del">
          <pc:chgData name="Mackenzie Wade" userId="S::mackenzie.wade2@det.nsw.edu.au::e5bc181a-2727-4894-8a88-1872c7d52237" providerId="AD" clId="Web-{6B1E9B5A-9AFB-493C-8448-2ED7CB4FB001}" dt="2024-02-14T03:38:37.247" v="1"/>
          <pc:sldLayoutMkLst>
            <pc:docMk/>
            <pc:sldMasterMk cId="1751355404" sldId="2147483672"/>
            <pc:sldLayoutMk cId="2947766460" sldId="2147483674"/>
          </pc:sldLayoutMkLst>
        </pc:sldLayoutChg>
        <pc:sldLayoutChg chg="add del">
          <pc:chgData name="Mackenzie Wade" userId="S::mackenzie.wade2@det.nsw.edu.au::e5bc181a-2727-4894-8a88-1872c7d52237" providerId="AD" clId="Web-{6B1E9B5A-9AFB-493C-8448-2ED7CB4FB001}" dt="2024-02-14T03:38:37.247" v="1"/>
          <pc:sldLayoutMkLst>
            <pc:docMk/>
            <pc:sldMasterMk cId="1751355404" sldId="2147483672"/>
            <pc:sldLayoutMk cId="2258163217" sldId="2147483675"/>
          </pc:sldLayoutMkLst>
        </pc:sldLayoutChg>
        <pc:sldLayoutChg chg="add del">
          <pc:chgData name="Mackenzie Wade" userId="S::mackenzie.wade2@det.nsw.edu.au::e5bc181a-2727-4894-8a88-1872c7d52237" providerId="AD" clId="Web-{6B1E9B5A-9AFB-493C-8448-2ED7CB4FB001}" dt="2024-02-14T03:38:37.247" v="1"/>
          <pc:sldLayoutMkLst>
            <pc:docMk/>
            <pc:sldMasterMk cId="1751355404" sldId="2147483672"/>
            <pc:sldLayoutMk cId="2305843324" sldId="2147483676"/>
          </pc:sldLayoutMkLst>
        </pc:sldLayoutChg>
        <pc:sldLayoutChg chg="add del">
          <pc:chgData name="Mackenzie Wade" userId="S::mackenzie.wade2@det.nsw.edu.au::e5bc181a-2727-4894-8a88-1872c7d52237" providerId="AD" clId="Web-{6B1E9B5A-9AFB-493C-8448-2ED7CB4FB001}" dt="2024-02-14T03:38:37.247" v="1"/>
          <pc:sldLayoutMkLst>
            <pc:docMk/>
            <pc:sldMasterMk cId="1751355404" sldId="2147483672"/>
            <pc:sldLayoutMk cId="4084857088" sldId="2147483677"/>
          </pc:sldLayoutMkLst>
        </pc:sldLayoutChg>
        <pc:sldLayoutChg chg="add del">
          <pc:chgData name="Mackenzie Wade" userId="S::mackenzie.wade2@det.nsw.edu.au::e5bc181a-2727-4894-8a88-1872c7d52237" providerId="AD" clId="Web-{6B1E9B5A-9AFB-493C-8448-2ED7CB4FB001}" dt="2024-02-14T03:38:37.247" v="1"/>
          <pc:sldLayoutMkLst>
            <pc:docMk/>
            <pc:sldMasterMk cId="1751355404" sldId="2147483672"/>
            <pc:sldLayoutMk cId="3244735539" sldId="2147483678"/>
          </pc:sldLayoutMkLst>
        </pc:sldLayoutChg>
        <pc:sldLayoutChg chg="add del">
          <pc:chgData name="Mackenzie Wade" userId="S::mackenzie.wade2@det.nsw.edu.au::e5bc181a-2727-4894-8a88-1872c7d52237" providerId="AD" clId="Web-{6B1E9B5A-9AFB-493C-8448-2ED7CB4FB001}" dt="2024-02-14T03:38:37.247" v="1"/>
          <pc:sldLayoutMkLst>
            <pc:docMk/>
            <pc:sldMasterMk cId="1751355404" sldId="2147483672"/>
            <pc:sldLayoutMk cId="3022391459" sldId="2147483679"/>
          </pc:sldLayoutMkLst>
        </pc:sldLayoutChg>
        <pc:sldLayoutChg chg="add del">
          <pc:chgData name="Mackenzie Wade" userId="S::mackenzie.wade2@det.nsw.edu.au::e5bc181a-2727-4894-8a88-1872c7d52237" providerId="AD" clId="Web-{6B1E9B5A-9AFB-493C-8448-2ED7CB4FB001}" dt="2024-02-14T03:38:37.247" v="1"/>
          <pc:sldLayoutMkLst>
            <pc:docMk/>
            <pc:sldMasterMk cId="1751355404" sldId="2147483672"/>
            <pc:sldLayoutMk cId="3116416627" sldId="2147483680"/>
          </pc:sldLayoutMkLst>
        </pc:sldLayoutChg>
        <pc:sldLayoutChg chg="add del">
          <pc:chgData name="Mackenzie Wade" userId="S::mackenzie.wade2@det.nsw.edu.au::e5bc181a-2727-4894-8a88-1872c7d52237" providerId="AD" clId="Web-{6B1E9B5A-9AFB-493C-8448-2ED7CB4FB001}" dt="2024-02-14T03:38:37.247" v="1"/>
          <pc:sldLayoutMkLst>
            <pc:docMk/>
            <pc:sldMasterMk cId="1751355404" sldId="2147483672"/>
            <pc:sldLayoutMk cId="3870639261" sldId="2147483681"/>
          </pc:sldLayoutMkLst>
        </pc:sldLayoutChg>
        <pc:sldLayoutChg chg="add del">
          <pc:chgData name="Mackenzie Wade" userId="S::mackenzie.wade2@det.nsw.edu.au::e5bc181a-2727-4894-8a88-1872c7d52237" providerId="AD" clId="Web-{6B1E9B5A-9AFB-493C-8448-2ED7CB4FB001}" dt="2024-02-14T03:38:37.247" v="1"/>
          <pc:sldLayoutMkLst>
            <pc:docMk/>
            <pc:sldMasterMk cId="1751355404" sldId="2147483672"/>
            <pc:sldLayoutMk cId="3774957679" sldId="2147483682"/>
          </pc:sldLayoutMkLst>
        </pc:sldLayoutChg>
        <pc:sldLayoutChg chg="add del">
          <pc:chgData name="Mackenzie Wade" userId="S::mackenzie.wade2@det.nsw.edu.au::e5bc181a-2727-4894-8a88-1872c7d52237" providerId="AD" clId="Web-{6B1E9B5A-9AFB-493C-8448-2ED7CB4FB001}" dt="2024-02-14T03:38:37.247" v="1"/>
          <pc:sldLayoutMkLst>
            <pc:docMk/>
            <pc:sldMasterMk cId="1751355404" sldId="2147483672"/>
            <pc:sldLayoutMk cId="1396247981" sldId="2147483683"/>
          </pc:sldLayoutMkLst>
        </pc:sldLayoutChg>
        <pc:sldLayoutChg chg="add del">
          <pc:chgData name="Mackenzie Wade" userId="S::mackenzie.wade2@det.nsw.edu.au::e5bc181a-2727-4894-8a88-1872c7d52237" providerId="AD" clId="Web-{6B1E9B5A-9AFB-493C-8448-2ED7CB4FB001}" dt="2024-02-14T03:38:37.247" v="1"/>
          <pc:sldLayoutMkLst>
            <pc:docMk/>
            <pc:sldMasterMk cId="1751355404" sldId="2147483672"/>
            <pc:sldLayoutMk cId="43516734" sldId="2147483684"/>
          </pc:sldLayoutMkLst>
        </pc:sldLayoutChg>
      </pc:sldMasterChg>
      <pc:sldMasterChg chg="add del addSldLayout delSldLayout modSldLayout">
        <pc:chgData name="Mackenzie Wade" userId="S::mackenzie.wade2@det.nsw.edu.au::e5bc181a-2727-4894-8a88-1872c7d52237" providerId="AD" clId="Web-{6B1E9B5A-9AFB-493C-8448-2ED7CB4FB001}" dt="2024-02-14T03:38:37.247" v="1"/>
        <pc:sldMasterMkLst>
          <pc:docMk/>
          <pc:sldMasterMk cId="2000037002" sldId="2147483685"/>
        </pc:sldMasterMkLst>
        <pc:sldLayoutChg chg="add del mod replId">
          <pc:chgData name="Mackenzie Wade" userId="S::mackenzie.wade2@det.nsw.edu.au::e5bc181a-2727-4894-8a88-1872c7d52237" providerId="AD" clId="Web-{6B1E9B5A-9AFB-493C-8448-2ED7CB4FB001}" dt="2024-02-14T03:38:37.247" v="1"/>
          <pc:sldLayoutMkLst>
            <pc:docMk/>
            <pc:sldMasterMk cId="2000037002" sldId="2147483685"/>
            <pc:sldLayoutMk cId="3780478546" sldId="2147483686"/>
          </pc:sldLayoutMkLst>
        </pc:sldLayoutChg>
        <pc:sldLayoutChg chg="add del mod replId">
          <pc:chgData name="Mackenzie Wade" userId="S::mackenzie.wade2@det.nsw.edu.au::e5bc181a-2727-4894-8a88-1872c7d52237" providerId="AD" clId="Web-{6B1E9B5A-9AFB-493C-8448-2ED7CB4FB001}" dt="2024-02-14T03:38:37.247" v="1"/>
          <pc:sldLayoutMkLst>
            <pc:docMk/>
            <pc:sldMasterMk cId="2000037002" sldId="2147483685"/>
            <pc:sldLayoutMk cId="2441229569" sldId="2147483687"/>
          </pc:sldLayoutMkLst>
        </pc:sldLayoutChg>
        <pc:sldLayoutChg chg="add del mod replId">
          <pc:chgData name="Mackenzie Wade" userId="S::mackenzie.wade2@det.nsw.edu.au::e5bc181a-2727-4894-8a88-1872c7d52237" providerId="AD" clId="Web-{6B1E9B5A-9AFB-493C-8448-2ED7CB4FB001}" dt="2024-02-14T03:38:37.247" v="1"/>
          <pc:sldLayoutMkLst>
            <pc:docMk/>
            <pc:sldMasterMk cId="2000037002" sldId="2147483685"/>
            <pc:sldLayoutMk cId="3497313927" sldId="2147483688"/>
          </pc:sldLayoutMkLst>
        </pc:sldLayoutChg>
        <pc:sldLayoutChg chg="add del mod replId">
          <pc:chgData name="Mackenzie Wade" userId="S::mackenzie.wade2@det.nsw.edu.au::e5bc181a-2727-4894-8a88-1872c7d52237" providerId="AD" clId="Web-{6B1E9B5A-9AFB-493C-8448-2ED7CB4FB001}" dt="2024-02-14T03:38:37.247" v="1"/>
          <pc:sldLayoutMkLst>
            <pc:docMk/>
            <pc:sldMasterMk cId="2000037002" sldId="2147483685"/>
            <pc:sldLayoutMk cId="2992193703" sldId="2147483689"/>
          </pc:sldLayoutMkLst>
        </pc:sldLayoutChg>
        <pc:sldLayoutChg chg="add del mod replId">
          <pc:chgData name="Mackenzie Wade" userId="S::mackenzie.wade2@det.nsw.edu.au::e5bc181a-2727-4894-8a88-1872c7d52237" providerId="AD" clId="Web-{6B1E9B5A-9AFB-493C-8448-2ED7CB4FB001}" dt="2024-02-14T03:38:37.247" v="1"/>
          <pc:sldLayoutMkLst>
            <pc:docMk/>
            <pc:sldMasterMk cId="2000037002" sldId="2147483685"/>
            <pc:sldLayoutMk cId="1813783313" sldId="2147483690"/>
          </pc:sldLayoutMkLst>
        </pc:sldLayoutChg>
        <pc:sldLayoutChg chg="add del mod replId">
          <pc:chgData name="Mackenzie Wade" userId="S::mackenzie.wade2@det.nsw.edu.au::e5bc181a-2727-4894-8a88-1872c7d52237" providerId="AD" clId="Web-{6B1E9B5A-9AFB-493C-8448-2ED7CB4FB001}" dt="2024-02-14T03:38:37.247" v="1"/>
          <pc:sldLayoutMkLst>
            <pc:docMk/>
            <pc:sldMasterMk cId="2000037002" sldId="2147483685"/>
            <pc:sldLayoutMk cId="2304057435" sldId="2147483691"/>
          </pc:sldLayoutMkLst>
        </pc:sldLayoutChg>
        <pc:sldLayoutChg chg="add del mod replId">
          <pc:chgData name="Mackenzie Wade" userId="S::mackenzie.wade2@det.nsw.edu.au::e5bc181a-2727-4894-8a88-1872c7d52237" providerId="AD" clId="Web-{6B1E9B5A-9AFB-493C-8448-2ED7CB4FB001}" dt="2024-02-14T03:38:37.247" v="1"/>
          <pc:sldLayoutMkLst>
            <pc:docMk/>
            <pc:sldMasterMk cId="2000037002" sldId="2147483685"/>
            <pc:sldLayoutMk cId="2861879187" sldId="2147483692"/>
          </pc:sldLayoutMkLst>
        </pc:sldLayoutChg>
        <pc:sldLayoutChg chg="add del mod replId">
          <pc:chgData name="Mackenzie Wade" userId="S::mackenzie.wade2@det.nsw.edu.au::e5bc181a-2727-4894-8a88-1872c7d52237" providerId="AD" clId="Web-{6B1E9B5A-9AFB-493C-8448-2ED7CB4FB001}" dt="2024-02-14T03:38:37.247" v="1"/>
          <pc:sldLayoutMkLst>
            <pc:docMk/>
            <pc:sldMasterMk cId="2000037002" sldId="2147483685"/>
            <pc:sldLayoutMk cId="3498118344" sldId="2147483693"/>
          </pc:sldLayoutMkLst>
        </pc:sldLayoutChg>
        <pc:sldLayoutChg chg="add del mod replId">
          <pc:chgData name="Mackenzie Wade" userId="S::mackenzie.wade2@det.nsw.edu.au::e5bc181a-2727-4894-8a88-1872c7d52237" providerId="AD" clId="Web-{6B1E9B5A-9AFB-493C-8448-2ED7CB4FB001}" dt="2024-02-14T03:38:37.247" v="1"/>
          <pc:sldLayoutMkLst>
            <pc:docMk/>
            <pc:sldMasterMk cId="2000037002" sldId="2147483685"/>
            <pc:sldLayoutMk cId="963920589" sldId="2147483694"/>
          </pc:sldLayoutMkLst>
        </pc:sldLayoutChg>
        <pc:sldLayoutChg chg="add del mod replId">
          <pc:chgData name="Mackenzie Wade" userId="S::mackenzie.wade2@det.nsw.edu.au::e5bc181a-2727-4894-8a88-1872c7d52237" providerId="AD" clId="Web-{6B1E9B5A-9AFB-493C-8448-2ED7CB4FB001}" dt="2024-02-14T03:38:37.247" v="1"/>
          <pc:sldLayoutMkLst>
            <pc:docMk/>
            <pc:sldMasterMk cId="2000037002" sldId="2147483685"/>
            <pc:sldLayoutMk cId="3936893487" sldId="2147483695"/>
          </pc:sldLayoutMkLst>
        </pc:sldLayoutChg>
        <pc:sldLayoutChg chg="add del mod replId">
          <pc:chgData name="Mackenzie Wade" userId="S::mackenzie.wade2@det.nsw.edu.au::e5bc181a-2727-4894-8a88-1872c7d52237" providerId="AD" clId="Web-{6B1E9B5A-9AFB-493C-8448-2ED7CB4FB001}" dt="2024-02-14T03:38:37.247" v="1"/>
          <pc:sldLayoutMkLst>
            <pc:docMk/>
            <pc:sldMasterMk cId="2000037002" sldId="2147483685"/>
            <pc:sldLayoutMk cId="3938973275" sldId="2147483696"/>
          </pc:sldLayoutMkLst>
        </pc:sldLayoutChg>
        <pc:sldLayoutChg chg="add del mod replId">
          <pc:chgData name="Mackenzie Wade" userId="S::mackenzie.wade2@det.nsw.edu.au::e5bc181a-2727-4894-8a88-1872c7d52237" providerId="AD" clId="Web-{6B1E9B5A-9AFB-493C-8448-2ED7CB4FB001}" dt="2024-02-14T03:38:37.247" v="1"/>
          <pc:sldLayoutMkLst>
            <pc:docMk/>
            <pc:sldMasterMk cId="2000037002" sldId="2147483685"/>
            <pc:sldLayoutMk cId="3326186786" sldId="2147483697"/>
          </pc:sldLayoutMkLst>
        </pc:sldLayoutChg>
      </pc:sldMasterChg>
    </pc:docChg>
  </pc:docChgLst>
  <pc:docChgLst>
    <pc:chgData name="Baillie Drew" userId="S::baillie.drewgittoes1@det.nsw.edu.au::07845f7f-5b29-4690-b4b9-56e92847c8ac" providerId="AD" clId="Web-{3101CCA6-5988-05DC-E76E-512949D4130F}"/>
    <pc:docChg chg="modSld">
      <pc:chgData name="Baillie Drew" userId="S::baillie.drewgittoes1@det.nsw.edu.au::07845f7f-5b29-4690-b4b9-56e92847c8ac" providerId="AD" clId="Web-{3101CCA6-5988-05DC-E76E-512949D4130F}" dt="2024-02-11T06:49:31.433" v="17" actId="20577"/>
      <pc:docMkLst>
        <pc:docMk/>
      </pc:docMkLst>
      <pc:sldChg chg="modSp">
        <pc:chgData name="Baillie Drew" userId="S::baillie.drewgittoes1@det.nsw.edu.au::07845f7f-5b29-4690-b4b9-56e92847c8ac" providerId="AD" clId="Web-{3101CCA6-5988-05DC-E76E-512949D4130F}" dt="2024-02-11T06:49:31.433" v="17" actId="20577"/>
        <pc:sldMkLst>
          <pc:docMk/>
          <pc:sldMk cId="3892595218" sldId="259"/>
        </pc:sldMkLst>
        <pc:spChg chg="mod">
          <ac:chgData name="Baillie Drew" userId="S::baillie.drewgittoes1@det.nsw.edu.au::07845f7f-5b29-4690-b4b9-56e92847c8ac" providerId="AD" clId="Web-{3101CCA6-5988-05DC-E76E-512949D4130F}" dt="2024-02-11T06:49:31.433" v="17" actId="20577"/>
          <ac:spMkLst>
            <pc:docMk/>
            <pc:sldMk cId="3892595218" sldId="259"/>
            <ac:spMk id="10" creationId="{00000000-0000-0000-0000-000000000000}"/>
          </ac:spMkLst>
        </pc:spChg>
      </pc:sldChg>
    </pc:docChg>
  </pc:docChgLst>
  <pc:docChgLst>
    <pc:chgData name="Baillie Drew" userId="S::baillie.drewgittoes1@det.nsw.edu.au::07845f7f-5b29-4690-b4b9-56e92847c8ac" providerId="AD" clId="Web-{56784943-3596-2ED3-F8FC-1213A03EB219}"/>
    <pc:docChg chg="addSld modSld">
      <pc:chgData name="Baillie Drew" userId="S::baillie.drewgittoes1@det.nsw.edu.au::07845f7f-5b29-4690-b4b9-56e92847c8ac" providerId="AD" clId="Web-{56784943-3596-2ED3-F8FC-1213A03EB219}" dt="2024-02-05T10:13:58.335" v="553" actId="20577"/>
      <pc:docMkLst>
        <pc:docMk/>
      </pc:docMkLst>
      <pc:sldChg chg="modSp">
        <pc:chgData name="Baillie Drew" userId="S::baillie.drewgittoes1@det.nsw.edu.au::07845f7f-5b29-4690-b4b9-56e92847c8ac" providerId="AD" clId="Web-{56784943-3596-2ED3-F8FC-1213A03EB219}" dt="2024-02-05T10:00:31.334" v="309" actId="20577"/>
        <pc:sldMkLst>
          <pc:docMk/>
          <pc:sldMk cId="3892595218" sldId="259"/>
        </pc:sldMkLst>
        <pc:spChg chg="mod">
          <ac:chgData name="Baillie Drew" userId="S::baillie.drewgittoes1@det.nsw.edu.au::07845f7f-5b29-4690-b4b9-56e92847c8ac" providerId="AD" clId="Web-{56784943-3596-2ED3-F8FC-1213A03EB219}" dt="2024-02-05T09:57:31.845" v="200" actId="20577"/>
          <ac:spMkLst>
            <pc:docMk/>
            <pc:sldMk cId="3892595218" sldId="259"/>
            <ac:spMk id="4" creationId="{00000000-0000-0000-0000-000000000000}"/>
          </ac:spMkLst>
        </pc:spChg>
        <pc:spChg chg="mod">
          <ac:chgData name="Baillie Drew" userId="S::baillie.drewgittoes1@det.nsw.edu.au::07845f7f-5b29-4690-b4b9-56e92847c8ac" providerId="AD" clId="Web-{56784943-3596-2ED3-F8FC-1213A03EB219}" dt="2024-02-05T10:00:31.334" v="309" actId="20577"/>
          <ac:spMkLst>
            <pc:docMk/>
            <pc:sldMk cId="3892595218" sldId="259"/>
            <ac:spMk id="10" creationId="{00000000-0000-0000-0000-000000000000}"/>
          </ac:spMkLst>
        </pc:spChg>
      </pc:sldChg>
      <pc:sldChg chg="modSp">
        <pc:chgData name="Baillie Drew" userId="S::baillie.drewgittoes1@det.nsw.edu.au::07845f7f-5b29-4690-b4b9-56e92847c8ac" providerId="AD" clId="Web-{56784943-3596-2ED3-F8FC-1213A03EB219}" dt="2024-02-05T10:02:36.195" v="412" actId="1076"/>
        <pc:sldMkLst>
          <pc:docMk/>
          <pc:sldMk cId="3905015799" sldId="261"/>
        </pc:sldMkLst>
        <pc:spChg chg="mod">
          <ac:chgData name="Baillie Drew" userId="S::baillie.drewgittoes1@det.nsw.edu.au::07845f7f-5b29-4690-b4b9-56e92847c8ac" providerId="AD" clId="Web-{56784943-3596-2ED3-F8FC-1213A03EB219}" dt="2024-02-05T10:02:36.195" v="412" actId="1076"/>
          <ac:spMkLst>
            <pc:docMk/>
            <pc:sldMk cId="3905015799" sldId="261"/>
            <ac:spMk id="2" creationId="{00000000-0000-0000-0000-000000000000}"/>
          </ac:spMkLst>
        </pc:spChg>
      </pc:sldChg>
      <pc:sldChg chg="modSp">
        <pc:chgData name="Baillie Drew" userId="S::baillie.drewgittoes1@det.nsw.edu.au::07845f7f-5b29-4690-b4b9-56e92847c8ac" providerId="AD" clId="Web-{56784943-3596-2ED3-F8FC-1213A03EB219}" dt="2024-02-05T09:53:21.038" v="111" actId="20577"/>
        <pc:sldMkLst>
          <pc:docMk/>
          <pc:sldMk cId="1702411685" sldId="278"/>
        </pc:sldMkLst>
        <pc:spChg chg="mod">
          <ac:chgData name="Baillie Drew" userId="S::baillie.drewgittoes1@det.nsw.edu.au::07845f7f-5b29-4690-b4b9-56e92847c8ac" providerId="AD" clId="Web-{56784943-3596-2ED3-F8FC-1213A03EB219}" dt="2024-02-05T09:53:21.038" v="111" actId="20577"/>
          <ac:spMkLst>
            <pc:docMk/>
            <pc:sldMk cId="1702411685" sldId="278"/>
            <ac:spMk id="10" creationId="{00000000-0000-0000-0000-000000000000}"/>
          </ac:spMkLst>
        </pc:spChg>
      </pc:sldChg>
      <pc:sldChg chg="modSp">
        <pc:chgData name="Baillie Drew" userId="S::baillie.drewgittoes1@det.nsw.edu.au::07845f7f-5b29-4690-b4b9-56e92847c8ac" providerId="AD" clId="Web-{56784943-3596-2ED3-F8FC-1213A03EB219}" dt="2024-02-05T10:13:34.053" v="547" actId="1076"/>
        <pc:sldMkLst>
          <pc:docMk/>
          <pc:sldMk cId="1636683065" sldId="295"/>
        </pc:sldMkLst>
        <pc:spChg chg="mod">
          <ac:chgData name="Baillie Drew" userId="S::baillie.drewgittoes1@det.nsw.edu.au::07845f7f-5b29-4690-b4b9-56e92847c8ac" providerId="AD" clId="Web-{56784943-3596-2ED3-F8FC-1213A03EB219}" dt="2024-02-05T10:13:34.053" v="547" actId="1076"/>
          <ac:spMkLst>
            <pc:docMk/>
            <pc:sldMk cId="1636683065" sldId="295"/>
            <ac:spMk id="10" creationId="{00000000-0000-0000-0000-000000000000}"/>
          </ac:spMkLst>
        </pc:spChg>
      </pc:sldChg>
      <pc:sldChg chg="addSp modSp">
        <pc:chgData name="Baillie Drew" userId="S::baillie.drewgittoes1@det.nsw.edu.au::07845f7f-5b29-4690-b4b9-56e92847c8ac" providerId="AD" clId="Web-{56784943-3596-2ED3-F8FC-1213A03EB219}" dt="2024-02-05T10:11:07.784" v="526" actId="20577"/>
        <pc:sldMkLst>
          <pc:docMk/>
          <pc:sldMk cId="2273750701" sldId="320"/>
        </pc:sldMkLst>
        <pc:spChg chg="mod">
          <ac:chgData name="Baillie Drew" userId="S::baillie.drewgittoes1@det.nsw.edu.au::07845f7f-5b29-4690-b4b9-56e92847c8ac" providerId="AD" clId="Web-{56784943-3596-2ED3-F8FC-1213A03EB219}" dt="2024-02-05T10:11:07.784" v="526" actId="20577"/>
          <ac:spMkLst>
            <pc:docMk/>
            <pc:sldMk cId="2273750701" sldId="320"/>
            <ac:spMk id="10" creationId="{E2E6025D-5E4D-0C0D-B99F-3497F390D122}"/>
          </ac:spMkLst>
        </pc:spChg>
        <pc:picChg chg="add mod">
          <ac:chgData name="Baillie Drew" userId="S::baillie.drewgittoes1@det.nsw.edu.au::07845f7f-5b29-4690-b4b9-56e92847c8ac" providerId="AD" clId="Web-{56784943-3596-2ED3-F8FC-1213A03EB219}" dt="2024-02-05T10:04:49.229" v="438" actId="14100"/>
          <ac:picMkLst>
            <pc:docMk/>
            <pc:sldMk cId="2273750701" sldId="320"/>
            <ac:picMk id="3" creationId="{DEBE7F44-977A-38B5-5334-2CA3ABC84297}"/>
          </ac:picMkLst>
        </pc:picChg>
      </pc:sldChg>
      <pc:sldChg chg="modSp add replId">
        <pc:chgData name="Baillie Drew" userId="S::baillie.drewgittoes1@det.nsw.edu.au::07845f7f-5b29-4690-b4b9-56e92847c8ac" providerId="AD" clId="Web-{56784943-3596-2ED3-F8FC-1213A03EB219}" dt="2024-02-05T10:11:50.973" v="527" actId="20577"/>
        <pc:sldMkLst>
          <pc:docMk/>
          <pc:sldMk cId="3281474286" sldId="322"/>
        </pc:sldMkLst>
        <pc:spChg chg="mod">
          <ac:chgData name="Baillie Drew" userId="S::baillie.drewgittoes1@det.nsw.edu.au::07845f7f-5b29-4690-b4b9-56e92847c8ac" providerId="AD" clId="Web-{56784943-3596-2ED3-F8FC-1213A03EB219}" dt="2024-02-05T10:11:50.973" v="527" actId="20577"/>
          <ac:spMkLst>
            <pc:docMk/>
            <pc:sldMk cId="3281474286" sldId="322"/>
            <ac:spMk id="10" creationId="{E2E6025D-5E4D-0C0D-B99F-3497F390D122}"/>
          </ac:spMkLst>
        </pc:spChg>
        <pc:picChg chg="mod">
          <ac:chgData name="Baillie Drew" userId="S::baillie.drewgittoes1@det.nsw.edu.au::07845f7f-5b29-4690-b4b9-56e92847c8ac" providerId="AD" clId="Web-{56784943-3596-2ED3-F8FC-1213A03EB219}" dt="2024-02-05T10:06:32.247" v="457" actId="1076"/>
          <ac:picMkLst>
            <pc:docMk/>
            <pc:sldMk cId="3281474286" sldId="322"/>
            <ac:picMk id="3" creationId="{DEBE7F44-977A-38B5-5334-2CA3ABC84297}"/>
          </ac:picMkLst>
        </pc:picChg>
      </pc:sldChg>
      <pc:sldChg chg="delSp modSp add replId">
        <pc:chgData name="Baillie Drew" userId="S::baillie.drewgittoes1@det.nsw.edu.au::07845f7f-5b29-4690-b4b9-56e92847c8ac" providerId="AD" clId="Web-{56784943-3596-2ED3-F8FC-1213A03EB219}" dt="2024-02-05T10:13:58.335" v="553" actId="20577"/>
        <pc:sldMkLst>
          <pc:docMk/>
          <pc:sldMk cId="838802910" sldId="323"/>
        </pc:sldMkLst>
        <pc:spChg chg="mod">
          <ac:chgData name="Baillie Drew" userId="S::baillie.drewgittoes1@det.nsw.edu.au::07845f7f-5b29-4690-b4b9-56e92847c8ac" providerId="AD" clId="Web-{56784943-3596-2ED3-F8FC-1213A03EB219}" dt="2024-02-05T10:08:28" v="501" actId="14100"/>
          <ac:spMkLst>
            <pc:docMk/>
            <pc:sldMk cId="838802910" sldId="323"/>
            <ac:spMk id="7" creationId="{76704DD9-5C39-EE07-00E4-6E940B037222}"/>
          </ac:spMkLst>
        </pc:spChg>
        <pc:spChg chg="mod">
          <ac:chgData name="Baillie Drew" userId="S::baillie.drewgittoes1@det.nsw.edu.au::07845f7f-5b29-4690-b4b9-56e92847c8ac" providerId="AD" clId="Web-{56784943-3596-2ED3-F8FC-1213A03EB219}" dt="2024-02-05T10:12:33.473" v="528" actId="14100"/>
          <ac:spMkLst>
            <pc:docMk/>
            <pc:sldMk cId="838802910" sldId="323"/>
            <ac:spMk id="9" creationId="{B6D2959A-7907-D127-EC75-6B0B655778D7}"/>
          </ac:spMkLst>
        </pc:spChg>
        <pc:spChg chg="mod">
          <ac:chgData name="Baillie Drew" userId="S::baillie.drewgittoes1@det.nsw.edu.au::07845f7f-5b29-4690-b4b9-56e92847c8ac" providerId="AD" clId="Web-{56784943-3596-2ED3-F8FC-1213A03EB219}" dt="2024-02-05T10:13:58.335" v="553" actId="20577"/>
          <ac:spMkLst>
            <pc:docMk/>
            <pc:sldMk cId="838802910" sldId="323"/>
            <ac:spMk id="10" creationId="{E2E6025D-5E4D-0C0D-B99F-3497F390D122}"/>
          </ac:spMkLst>
        </pc:spChg>
        <pc:grpChg chg="mod">
          <ac:chgData name="Baillie Drew" userId="S::baillie.drewgittoes1@det.nsw.edu.au::07845f7f-5b29-4690-b4b9-56e92847c8ac" providerId="AD" clId="Web-{56784943-3596-2ED3-F8FC-1213A03EB219}" dt="2024-02-05T10:08:22.281" v="500" actId="14100"/>
          <ac:grpSpMkLst>
            <pc:docMk/>
            <pc:sldMk cId="838802910" sldId="323"/>
            <ac:grpSpMk id="11" creationId="{6641A3F7-7F4F-3A81-F9E9-A2C4BB87CDF4}"/>
          </ac:grpSpMkLst>
        </pc:grpChg>
        <pc:picChg chg="del">
          <ac:chgData name="Baillie Drew" userId="S::baillie.drewgittoes1@det.nsw.edu.au::07845f7f-5b29-4690-b4b9-56e92847c8ac" providerId="AD" clId="Web-{56784943-3596-2ED3-F8FC-1213A03EB219}" dt="2024-02-05T10:08:44.203" v="505"/>
          <ac:picMkLst>
            <pc:docMk/>
            <pc:sldMk cId="838802910" sldId="323"/>
            <ac:picMk id="3" creationId="{DEBE7F44-977A-38B5-5334-2CA3ABC84297}"/>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2-05T20:42:57.648" idx="1">
    <p:pos x="10" y="10"/>
    <p:text>I've made some changes to S&amp;T slide, tech slide and Litpro slide. Hope this is OK?
</p:text>
    <p:extLst>
      <p:ext uri="{C676402C-5697-4E1C-873F-D02D1690AC5C}">
        <p15:threadingInfo xmlns:p15="http://schemas.microsoft.com/office/powerpoint/2012/main" timeZoneBias="48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FC74F01-6D73-4EBE-9B80-E244506A874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6F40B3D-19B9-423D-8445-E82887A6D1E0}">
      <dgm:prSet/>
      <dgm:spPr/>
      <dgm:t>
        <a:bodyPr/>
        <a:lstStyle/>
        <a:p>
          <a:r>
            <a:rPr lang="en-US"/>
            <a:t>Meet Stage 2 staff</a:t>
          </a:r>
        </a:p>
      </dgm:t>
    </dgm:pt>
    <dgm:pt modelId="{47B39A34-7747-44A2-A4F1-5B753C2491E4}" type="parTrans" cxnId="{D680E6CC-C2C7-423B-A724-D610EA818299}">
      <dgm:prSet/>
      <dgm:spPr/>
      <dgm:t>
        <a:bodyPr/>
        <a:lstStyle/>
        <a:p>
          <a:endParaRPr lang="en-US"/>
        </a:p>
      </dgm:t>
    </dgm:pt>
    <dgm:pt modelId="{D864286A-2759-4E98-96E8-45785D04A358}" type="sibTrans" cxnId="{D680E6CC-C2C7-423B-A724-D610EA818299}">
      <dgm:prSet/>
      <dgm:spPr/>
      <dgm:t>
        <a:bodyPr/>
        <a:lstStyle/>
        <a:p>
          <a:endParaRPr lang="en-US"/>
        </a:p>
      </dgm:t>
    </dgm:pt>
    <dgm:pt modelId="{1BC7A4E9-8E8B-4871-A0C5-C27C51502710}">
      <dgm:prSet/>
      <dgm:spPr/>
      <dgm:t>
        <a:bodyPr/>
        <a:lstStyle/>
        <a:p>
          <a:r>
            <a:rPr lang="en-US"/>
            <a:t>Provide information about Key Learning Areas and specific details involving Stage 2</a:t>
          </a:r>
        </a:p>
      </dgm:t>
    </dgm:pt>
    <dgm:pt modelId="{DB096AD5-2C1B-4B64-A85C-9A76B49345A3}" type="parTrans" cxnId="{D57C1AED-9A3A-41EC-8352-EF946B50B17F}">
      <dgm:prSet/>
      <dgm:spPr/>
      <dgm:t>
        <a:bodyPr/>
        <a:lstStyle/>
        <a:p>
          <a:endParaRPr lang="en-US"/>
        </a:p>
      </dgm:t>
    </dgm:pt>
    <dgm:pt modelId="{ADBC39A5-7DDE-4290-93D1-9C2E38FF7AD5}" type="sibTrans" cxnId="{D57C1AED-9A3A-41EC-8352-EF946B50B17F}">
      <dgm:prSet/>
      <dgm:spPr/>
      <dgm:t>
        <a:bodyPr/>
        <a:lstStyle/>
        <a:p>
          <a:endParaRPr lang="en-US"/>
        </a:p>
      </dgm:t>
    </dgm:pt>
    <dgm:pt modelId="{53D88B16-938C-4CE0-AB06-F36A1F9AEFD8}">
      <dgm:prSet/>
      <dgm:spPr/>
      <dgm:t>
        <a:bodyPr/>
        <a:lstStyle/>
        <a:p>
          <a:r>
            <a:rPr lang="en-US"/>
            <a:t>If you need to make an interview with your child's teacher, please contact the school to make a mutually convenient time</a:t>
          </a:r>
        </a:p>
      </dgm:t>
    </dgm:pt>
    <dgm:pt modelId="{6727EDF1-5B97-4DD9-8A34-C0F2768D7C61}" type="parTrans" cxnId="{61996B41-378C-41F8-99A0-CD6248CFA2E8}">
      <dgm:prSet/>
      <dgm:spPr/>
      <dgm:t>
        <a:bodyPr/>
        <a:lstStyle/>
        <a:p>
          <a:endParaRPr lang="en-US"/>
        </a:p>
      </dgm:t>
    </dgm:pt>
    <dgm:pt modelId="{C8743271-1624-4EBF-918D-AA7FF7688277}" type="sibTrans" cxnId="{61996B41-378C-41F8-99A0-CD6248CFA2E8}">
      <dgm:prSet/>
      <dgm:spPr/>
      <dgm:t>
        <a:bodyPr/>
        <a:lstStyle/>
        <a:p>
          <a:endParaRPr lang="en-US"/>
        </a:p>
      </dgm:t>
    </dgm:pt>
    <dgm:pt modelId="{758DBD17-4800-43A1-A9E4-F3B9A0CE6DF6}" type="pres">
      <dgm:prSet presAssocID="{0FC74F01-6D73-4EBE-9B80-E244506A874D}" presName="root" presStyleCnt="0">
        <dgm:presLayoutVars>
          <dgm:dir/>
          <dgm:resizeHandles val="exact"/>
        </dgm:presLayoutVars>
      </dgm:prSet>
      <dgm:spPr/>
    </dgm:pt>
    <dgm:pt modelId="{A47E883B-B87D-4F0D-ABEB-44E3F9F72C33}" type="pres">
      <dgm:prSet presAssocID="{56F40B3D-19B9-423D-8445-E82887A6D1E0}" presName="compNode" presStyleCnt="0"/>
      <dgm:spPr/>
    </dgm:pt>
    <dgm:pt modelId="{67641319-BDD9-48AF-A5E8-5BAE41438851}" type="pres">
      <dgm:prSet presAssocID="{56F40B3D-19B9-423D-8445-E82887A6D1E0}" presName="bgRect" presStyleLbl="bgShp" presStyleIdx="0" presStyleCnt="3"/>
      <dgm:spPr/>
    </dgm:pt>
    <dgm:pt modelId="{CBF5BAE5-2DE5-45AC-B260-0EFF99E93150}" type="pres">
      <dgm:prSet presAssocID="{56F40B3D-19B9-423D-8445-E82887A6D1E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5C16114E-2811-4B96-870D-8E0F3613C17D}" type="pres">
      <dgm:prSet presAssocID="{56F40B3D-19B9-423D-8445-E82887A6D1E0}" presName="spaceRect" presStyleCnt="0"/>
      <dgm:spPr/>
    </dgm:pt>
    <dgm:pt modelId="{D5287FBA-6A5C-4FEB-9F24-7C1E1DDEBA58}" type="pres">
      <dgm:prSet presAssocID="{56F40B3D-19B9-423D-8445-E82887A6D1E0}" presName="parTx" presStyleLbl="revTx" presStyleIdx="0" presStyleCnt="3">
        <dgm:presLayoutVars>
          <dgm:chMax val="0"/>
          <dgm:chPref val="0"/>
        </dgm:presLayoutVars>
      </dgm:prSet>
      <dgm:spPr/>
    </dgm:pt>
    <dgm:pt modelId="{C14B17A4-64C3-42B0-95B4-5EAB89C9A6D2}" type="pres">
      <dgm:prSet presAssocID="{D864286A-2759-4E98-96E8-45785D04A358}" presName="sibTrans" presStyleCnt="0"/>
      <dgm:spPr/>
    </dgm:pt>
    <dgm:pt modelId="{7F842A2D-7F5A-4C6F-AD26-CB18CBF1D755}" type="pres">
      <dgm:prSet presAssocID="{1BC7A4E9-8E8B-4871-A0C5-C27C51502710}" presName="compNode" presStyleCnt="0"/>
      <dgm:spPr/>
    </dgm:pt>
    <dgm:pt modelId="{8A72AF14-1AEF-4FCC-BC0A-4EF113049DFF}" type="pres">
      <dgm:prSet presAssocID="{1BC7A4E9-8E8B-4871-A0C5-C27C51502710}" presName="bgRect" presStyleLbl="bgShp" presStyleIdx="1" presStyleCnt="3"/>
      <dgm:spPr/>
    </dgm:pt>
    <dgm:pt modelId="{C05095AF-9AFD-41E5-BB11-B9DD9A2B3BDF}" type="pres">
      <dgm:prSet presAssocID="{1BC7A4E9-8E8B-4871-A0C5-C27C5150271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AF0E6845-8419-4982-88C4-7005200EA60E}" type="pres">
      <dgm:prSet presAssocID="{1BC7A4E9-8E8B-4871-A0C5-C27C51502710}" presName="spaceRect" presStyleCnt="0"/>
      <dgm:spPr/>
    </dgm:pt>
    <dgm:pt modelId="{01396557-905F-4561-9D75-EFA1CEA239CD}" type="pres">
      <dgm:prSet presAssocID="{1BC7A4E9-8E8B-4871-A0C5-C27C51502710}" presName="parTx" presStyleLbl="revTx" presStyleIdx="1" presStyleCnt="3">
        <dgm:presLayoutVars>
          <dgm:chMax val="0"/>
          <dgm:chPref val="0"/>
        </dgm:presLayoutVars>
      </dgm:prSet>
      <dgm:spPr/>
    </dgm:pt>
    <dgm:pt modelId="{85BDF0FD-0E2D-42C4-84A6-0C94338302A2}" type="pres">
      <dgm:prSet presAssocID="{ADBC39A5-7DDE-4290-93D1-9C2E38FF7AD5}" presName="sibTrans" presStyleCnt="0"/>
      <dgm:spPr/>
    </dgm:pt>
    <dgm:pt modelId="{95232F67-5D89-46D8-9C56-15C3EDF6E465}" type="pres">
      <dgm:prSet presAssocID="{53D88B16-938C-4CE0-AB06-F36A1F9AEFD8}" presName="compNode" presStyleCnt="0"/>
      <dgm:spPr/>
    </dgm:pt>
    <dgm:pt modelId="{17CB1635-F145-4C2C-85F9-C072B18F01BB}" type="pres">
      <dgm:prSet presAssocID="{53D88B16-938C-4CE0-AB06-F36A1F9AEFD8}" presName="bgRect" presStyleLbl="bgShp" presStyleIdx="2" presStyleCnt="3"/>
      <dgm:spPr/>
    </dgm:pt>
    <dgm:pt modelId="{6A4489F9-8DD1-49B2-8F50-E4F0A2445547}" type="pres">
      <dgm:prSet presAssocID="{53D88B16-938C-4CE0-AB06-F36A1F9AEFD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rent and Child"/>
        </a:ext>
      </dgm:extLst>
    </dgm:pt>
    <dgm:pt modelId="{F98FD612-9698-4832-A45E-C71441A62411}" type="pres">
      <dgm:prSet presAssocID="{53D88B16-938C-4CE0-AB06-F36A1F9AEFD8}" presName="spaceRect" presStyleCnt="0"/>
      <dgm:spPr/>
    </dgm:pt>
    <dgm:pt modelId="{E992BF3E-79A4-422C-A6EF-EAF737DD465F}" type="pres">
      <dgm:prSet presAssocID="{53D88B16-938C-4CE0-AB06-F36A1F9AEFD8}" presName="parTx" presStyleLbl="revTx" presStyleIdx="2" presStyleCnt="3">
        <dgm:presLayoutVars>
          <dgm:chMax val="0"/>
          <dgm:chPref val="0"/>
        </dgm:presLayoutVars>
      </dgm:prSet>
      <dgm:spPr/>
    </dgm:pt>
  </dgm:ptLst>
  <dgm:cxnLst>
    <dgm:cxn modelId="{E088640E-AE5D-44B9-A8D9-ABC953AAD32B}" type="presOf" srcId="{53D88B16-938C-4CE0-AB06-F36A1F9AEFD8}" destId="{E992BF3E-79A4-422C-A6EF-EAF737DD465F}" srcOrd="0" destOrd="0" presId="urn:microsoft.com/office/officeart/2018/2/layout/IconVerticalSolidList"/>
    <dgm:cxn modelId="{5CA6191C-5BF2-4977-9787-FD10707738FE}" type="presOf" srcId="{1BC7A4E9-8E8B-4871-A0C5-C27C51502710}" destId="{01396557-905F-4561-9D75-EFA1CEA239CD}" srcOrd="0" destOrd="0" presId="urn:microsoft.com/office/officeart/2018/2/layout/IconVerticalSolidList"/>
    <dgm:cxn modelId="{61996B41-378C-41F8-99A0-CD6248CFA2E8}" srcId="{0FC74F01-6D73-4EBE-9B80-E244506A874D}" destId="{53D88B16-938C-4CE0-AB06-F36A1F9AEFD8}" srcOrd="2" destOrd="0" parTransId="{6727EDF1-5B97-4DD9-8A34-C0F2768D7C61}" sibTransId="{C8743271-1624-4EBF-918D-AA7FF7688277}"/>
    <dgm:cxn modelId="{D2076D7D-6863-4069-9EA2-B39FE6304F37}" type="presOf" srcId="{56F40B3D-19B9-423D-8445-E82887A6D1E0}" destId="{D5287FBA-6A5C-4FEB-9F24-7C1E1DDEBA58}" srcOrd="0" destOrd="0" presId="urn:microsoft.com/office/officeart/2018/2/layout/IconVerticalSolidList"/>
    <dgm:cxn modelId="{5B4394BA-3640-4913-BDA1-4A8A1FB991F0}" type="presOf" srcId="{0FC74F01-6D73-4EBE-9B80-E244506A874D}" destId="{758DBD17-4800-43A1-A9E4-F3B9A0CE6DF6}" srcOrd="0" destOrd="0" presId="urn:microsoft.com/office/officeart/2018/2/layout/IconVerticalSolidList"/>
    <dgm:cxn modelId="{D680E6CC-C2C7-423B-A724-D610EA818299}" srcId="{0FC74F01-6D73-4EBE-9B80-E244506A874D}" destId="{56F40B3D-19B9-423D-8445-E82887A6D1E0}" srcOrd="0" destOrd="0" parTransId="{47B39A34-7747-44A2-A4F1-5B753C2491E4}" sibTransId="{D864286A-2759-4E98-96E8-45785D04A358}"/>
    <dgm:cxn modelId="{D57C1AED-9A3A-41EC-8352-EF946B50B17F}" srcId="{0FC74F01-6D73-4EBE-9B80-E244506A874D}" destId="{1BC7A4E9-8E8B-4871-A0C5-C27C51502710}" srcOrd="1" destOrd="0" parTransId="{DB096AD5-2C1B-4B64-A85C-9A76B49345A3}" sibTransId="{ADBC39A5-7DDE-4290-93D1-9C2E38FF7AD5}"/>
    <dgm:cxn modelId="{E51A850F-46B5-4354-9BC6-77F96672668F}" type="presParOf" srcId="{758DBD17-4800-43A1-A9E4-F3B9A0CE6DF6}" destId="{A47E883B-B87D-4F0D-ABEB-44E3F9F72C33}" srcOrd="0" destOrd="0" presId="urn:microsoft.com/office/officeart/2018/2/layout/IconVerticalSolidList"/>
    <dgm:cxn modelId="{0513101E-70E8-4B07-A815-AE12F1FAB1B4}" type="presParOf" srcId="{A47E883B-B87D-4F0D-ABEB-44E3F9F72C33}" destId="{67641319-BDD9-48AF-A5E8-5BAE41438851}" srcOrd="0" destOrd="0" presId="urn:microsoft.com/office/officeart/2018/2/layout/IconVerticalSolidList"/>
    <dgm:cxn modelId="{DA2AA23D-5D93-439C-88AE-A6C14014DED0}" type="presParOf" srcId="{A47E883B-B87D-4F0D-ABEB-44E3F9F72C33}" destId="{CBF5BAE5-2DE5-45AC-B260-0EFF99E93150}" srcOrd="1" destOrd="0" presId="urn:microsoft.com/office/officeart/2018/2/layout/IconVerticalSolidList"/>
    <dgm:cxn modelId="{542594F2-068D-44A8-8659-3EB459E6A0BB}" type="presParOf" srcId="{A47E883B-B87D-4F0D-ABEB-44E3F9F72C33}" destId="{5C16114E-2811-4B96-870D-8E0F3613C17D}" srcOrd="2" destOrd="0" presId="urn:microsoft.com/office/officeart/2018/2/layout/IconVerticalSolidList"/>
    <dgm:cxn modelId="{8A75EA43-D034-40D5-BC69-B97AF3B27C75}" type="presParOf" srcId="{A47E883B-B87D-4F0D-ABEB-44E3F9F72C33}" destId="{D5287FBA-6A5C-4FEB-9F24-7C1E1DDEBA58}" srcOrd="3" destOrd="0" presId="urn:microsoft.com/office/officeart/2018/2/layout/IconVerticalSolidList"/>
    <dgm:cxn modelId="{8D18F0D5-2FA7-450D-87A8-19D21EE4FB7F}" type="presParOf" srcId="{758DBD17-4800-43A1-A9E4-F3B9A0CE6DF6}" destId="{C14B17A4-64C3-42B0-95B4-5EAB89C9A6D2}" srcOrd="1" destOrd="0" presId="urn:microsoft.com/office/officeart/2018/2/layout/IconVerticalSolidList"/>
    <dgm:cxn modelId="{219DED0D-80A8-4DB4-BF82-FA6D3D3DD470}" type="presParOf" srcId="{758DBD17-4800-43A1-A9E4-F3B9A0CE6DF6}" destId="{7F842A2D-7F5A-4C6F-AD26-CB18CBF1D755}" srcOrd="2" destOrd="0" presId="urn:microsoft.com/office/officeart/2018/2/layout/IconVerticalSolidList"/>
    <dgm:cxn modelId="{2A094CB6-A1B3-4085-A0FE-ED9A54F0EC18}" type="presParOf" srcId="{7F842A2D-7F5A-4C6F-AD26-CB18CBF1D755}" destId="{8A72AF14-1AEF-4FCC-BC0A-4EF113049DFF}" srcOrd="0" destOrd="0" presId="urn:microsoft.com/office/officeart/2018/2/layout/IconVerticalSolidList"/>
    <dgm:cxn modelId="{535963C5-9AE9-4BA0-9A78-0F757A0547CE}" type="presParOf" srcId="{7F842A2D-7F5A-4C6F-AD26-CB18CBF1D755}" destId="{C05095AF-9AFD-41E5-BB11-B9DD9A2B3BDF}" srcOrd="1" destOrd="0" presId="urn:microsoft.com/office/officeart/2018/2/layout/IconVerticalSolidList"/>
    <dgm:cxn modelId="{0B63336A-BE7B-44E6-BCC8-1326780B87A6}" type="presParOf" srcId="{7F842A2D-7F5A-4C6F-AD26-CB18CBF1D755}" destId="{AF0E6845-8419-4982-88C4-7005200EA60E}" srcOrd="2" destOrd="0" presId="urn:microsoft.com/office/officeart/2018/2/layout/IconVerticalSolidList"/>
    <dgm:cxn modelId="{4018186B-AD06-4D7A-944B-0C6BA89167AB}" type="presParOf" srcId="{7F842A2D-7F5A-4C6F-AD26-CB18CBF1D755}" destId="{01396557-905F-4561-9D75-EFA1CEA239CD}" srcOrd="3" destOrd="0" presId="urn:microsoft.com/office/officeart/2018/2/layout/IconVerticalSolidList"/>
    <dgm:cxn modelId="{552C1E37-D52B-4539-8F08-64DF2546C253}" type="presParOf" srcId="{758DBD17-4800-43A1-A9E4-F3B9A0CE6DF6}" destId="{85BDF0FD-0E2D-42C4-84A6-0C94338302A2}" srcOrd="3" destOrd="0" presId="urn:microsoft.com/office/officeart/2018/2/layout/IconVerticalSolidList"/>
    <dgm:cxn modelId="{644CC537-9143-41A3-96AA-544BA7DDC05F}" type="presParOf" srcId="{758DBD17-4800-43A1-A9E4-F3B9A0CE6DF6}" destId="{95232F67-5D89-46D8-9C56-15C3EDF6E465}" srcOrd="4" destOrd="0" presId="urn:microsoft.com/office/officeart/2018/2/layout/IconVerticalSolidList"/>
    <dgm:cxn modelId="{3FB5A532-1A0D-4FC4-A3B7-CC37900F5DA3}" type="presParOf" srcId="{95232F67-5D89-46D8-9C56-15C3EDF6E465}" destId="{17CB1635-F145-4C2C-85F9-C072B18F01BB}" srcOrd="0" destOrd="0" presId="urn:microsoft.com/office/officeart/2018/2/layout/IconVerticalSolidList"/>
    <dgm:cxn modelId="{11CD3FB4-BBCD-4617-83D9-EDCA60FD9571}" type="presParOf" srcId="{95232F67-5D89-46D8-9C56-15C3EDF6E465}" destId="{6A4489F9-8DD1-49B2-8F50-E4F0A2445547}" srcOrd="1" destOrd="0" presId="urn:microsoft.com/office/officeart/2018/2/layout/IconVerticalSolidList"/>
    <dgm:cxn modelId="{52B91F3E-2AE7-41F6-9EE0-5E5901B958D3}" type="presParOf" srcId="{95232F67-5D89-46D8-9C56-15C3EDF6E465}" destId="{F98FD612-9698-4832-A45E-C71441A62411}" srcOrd="2" destOrd="0" presId="urn:microsoft.com/office/officeart/2018/2/layout/IconVerticalSolidList"/>
    <dgm:cxn modelId="{92B6DE9F-1275-46E0-8C3E-926015C2AD54}" type="presParOf" srcId="{95232F67-5D89-46D8-9C56-15C3EDF6E465}" destId="{E992BF3E-79A4-422C-A6EF-EAF737DD465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41319-BDD9-48AF-A5E8-5BAE41438851}">
      <dsp:nvSpPr>
        <dsp:cNvPr id="0" name=""/>
        <dsp:cNvSpPr/>
      </dsp:nvSpPr>
      <dsp:spPr>
        <a:xfrm>
          <a:off x="0" y="695"/>
          <a:ext cx="4588002" cy="16272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F5BAE5-2DE5-45AC-B260-0EFF99E93150}">
      <dsp:nvSpPr>
        <dsp:cNvPr id="0" name=""/>
        <dsp:cNvSpPr/>
      </dsp:nvSpPr>
      <dsp:spPr>
        <a:xfrm>
          <a:off x="492238" y="366823"/>
          <a:ext cx="894979" cy="8949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287FBA-6A5C-4FEB-9F24-7C1E1DDEBA58}">
      <dsp:nvSpPr>
        <dsp:cNvPr id="0" name=""/>
        <dsp:cNvSpPr/>
      </dsp:nvSpPr>
      <dsp:spPr>
        <a:xfrm>
          <a:off x="1879455" y="695"/>
          <a:ext cx="2708546"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711200">
            <a:lnSpc>
              <a:spcPct val="90000"/>
            </a:lnSpc>
            <a:spcBef>
              <a:spcPct val="0"/>
            </a:spcBef>
            <a:spcAft>
              <a:spcPct val="35000"/>
            </a:spcAft>
            <a:buNone/>
          </a:pPr>
          <a:r>
            <a:rPr lang="en-US" sz="1600" kern="1200"/>
            <a:t>Meet Stage 2 staff</a:t>
          </a:r>
        </a:p>
      </dsp:txBody>
      <dsp:txXfrm>
        <a:off x="1879455" y="695"/>
        <a:ext cx="2708546" cy="1627234"/>
      </dsp:txXfrm>
    </dsp:sp>
    <dsp:sp modelId="{8A72AF14-1AEF-4FCC-BC0A-4EF113049DFF}">
      <dsp:nvSpPr>
        <dsp:cNvPr id="0" name=""/>
        <dsp:cNvSpPr/>
      </dsp:nvSpPr>
      <dsp:spPr>
        <a:xfrm>
          <a:off x="0" y="2034738"/>
          <a:ext cx="4588002" cy="162723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5095AF-9AFD-41E5-BB11-B9DD9A2B3BDF}">
      <dsp:nvSpPr>
        <dsp:cNvPr id="0" name=""/>
        <dsp:cNvSpPr/>
      </dsp:nvSpPr>
      <dsp:spPr>
        <a:xfrm>
          <a:off x="492238" y="2400866"/>
          <a:ext cx="894979" cy="8949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396557-905F-4561-9D75-EFA1CEA239CD}">
      <dsp:nvSpPr>
        <dsp:cNvPr id="0" name=""/>
        <dsp:cNvSpPr/>
      </dsp:nvSpPr>
      <dsp:spPr>
        <a:xfrm>
          <a:off x="1879455" y="2034738"/>
          <a:ext cx="2708546"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711200">
            <a:lnSpc>
              <a:spcPct val="90000"/>
            </a:lnSpc>
            <a:spcBef>
              <a:spcPct val="0"/>
            </a:spcBef>
            <a:spcAft>
              <a:spcPct val="35000"/>
            </a:spcAft>
            <a:buNone/>
          </a:pPr>
          <a:r>
            <a:rPr lang="en-US" sz="1600" kern="1200"/>
            <a:t>Provide information about Key Learning Areas and specific details involving Stage 2</a:t>
          </a:r>
        </a:p>
      </dsp:txBody>
      <dsp:txXfrm>
        <a:off x="1879455" y="2034738"/>
        <a:ext cx="2708546" cy="1627234"/>
      </dsp:txXfrm>
    </dsp:sp>
    <dsp:sp modelId="{17CB1635-F145-4C2C-85F9-C072B18F01BB}">
      <dsp:nvSpPr>
        <dsp:cNvPr id="0" name=""/>
        <dsp:cNvSpPr/>
      </dsp:nvSpPr>
      <dsp:spPr>
        <a:xfrm>
          <a:off x="0" y="4068781"/>
          <a:ext cx="4588002" cy="162723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4489F9-8DD1-49B2-8F50-E4F0A2445547}">
      <dsp:nvSpPr>
        <dsp:cNvPr id="0" name=""/>
        <dsp:cNvSpPr/>
      </dsp:nvSpPr>
      <dsp:spPr>
        <a:xfrm>
          <a:off x="492238" y="4434909"/>
          <a:ext cx="894979" cy="8949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92BF3E-79A4-422C-A6EF-EAF737DD465F}">
      <dsp:nvSpPr>
        <dsp:cNvPr id="0" name=""/>
        <dsp:cNvSpPr/>
      </dsp:nvSpPr>
      <dsp:spPr>
        <a:xfrm>
          <a:off x="1879455" y="4068781"/>
          <a:ext cx="2708546"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711200">
            <a:lnSpc>
              <a:spcPct val="90000"/>
            </a:lnSpc>
            <a:spcBef>
              <a:spcPct val="0"/>
            </a:spcBef>
            <a:spcAft>
              <a:spcPct val="35000"/>
            </a:spcAft>
            <a:buNone/>
          </a:pPr>
          <a:r>
            <a:rPr lang="en-US" sz="1600" kern="1200"/>
            <a:t>If you need to make an interview with your child's teacher, please contact the school to make a mutually convenient time</a:t>
          </a:r>
        </a:p>
      </dsp:txBody>
      <dsp:txXfrm>
        <a:off x="1879455" y="4068781"/>
        <a:ext cx="2708546" cy="162723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36C0BD2-88E8-49EB-A003-AC4DC08FD0B0}" type="datetimeFigureOut">
              <a:rPr lang="en-AU" smtClean="0"/>
              <a:t>13/02/2024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965582-FEB2-40DF-BF43-EB1DB01719DA}" type="slidenum">
              <a:rPr lang="en-AU" smtClean="0"/>
              <a:t>‹#›</a:t>
            </a:fld>
            <a:endParaRPr lang="en-AU"/>
          </a:p>
        </p:txBody>
      </p:sp>
    </p:spTree>
    <p:extLst>
      <p:ext uri="{BB962C8B-B14F-4D97-AF65-F5344CB8AC3E}">
        <p14:creationId xmlns:p14="http://schemas.microsoft.com/office/powerpoint/2010/main" val="3271892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C0BD2-88E8-49EB-A003-AC4DC08FD0B0}" type="datetimeFigureOut">
              <a:rPr lang="en-AU" smtClean="0"/>
              <a:t>13/02/2024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965582-FEB2-40DF-BF43-EB1DB01719DA}" type="slidenum">
              <a:rPr lang="en-AU" smtClean="0"/>
              <a:t>‹#›</a:t>
            </a:fld>
            <a:endParaRPr lang="en-AU"/>
          </a:p>
        </p:txBody>
      </p:sp>
    </p:spTree>
    <p:extLst>
      <p:ext uri="{BB962C8B-B14F-4D97-AF65-F5344CB8AC3E}">
        <p14:creationId xmlns:p14="http://schemas.microsoft.com/office/powerpoint/2010/main" val="377495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C0BD2-88E8-49EB-A003-AC4DC08FD0B0}" type="datetimeFigureOut">
              <a:rPr lang="en-AU" smtClean="0"/>
              <a:t>13/02/2024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965582-FEB2-40DF-BF43-EB1DB01719DA}" type="slidenum">
              <a:rPr lang="en-AU" smtClean="0"/>
              <a:t>‹#›</a:t>
            </a:fld>
            <a:endParaRPr lang="en-AU"/>
          </a:p>
        </p:txBody>
      </p:sp>
    </p:spTree>
    <p:extLst>
      <p:ext uri="{BB962C8B-B14F-4D97-AF65-F5344CB8AC3E}">
        <p14:creationId xmlns:p14="http://schemas.microsoft.com/office/powerpoint/2010/main" val="1396247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F1FE39-C0F2-944E-ADC2-E08B6382AD50}"/>
              </a:ext>
            </a:extLst>
          </p:cNvPr>
          <p:cNvSpPr>
            <a:spLocks noGrp="1"/>
          </p:cNvSpPr>
          <p:nvPr>
            <p:ph type="pic" sz="quarter" idx="33"/>
          </p:nvPr>
        </p:nvSpPr>
        <p:spPr>
          <a:xfrm>
            <a:off x="236934" y="1838658"/>
            <a:ext cx="1971000" cy="1882442"/>
          </a:xfrm>
          <a:noFill/>
        </p:spPr>
        <p:txBody>
          <a:bodyPr anchor="ctr" anchorCtr="1"/>
          <a:lstStyle>
            <a:lvl1pPr>
              <a:defRPr>
                <a:solidFill>
                  <a:schemeClr val="tx1">
                    <a:alpha val="50000"/>
                  </a:schemeClr>
                </a:solidFill>
              </a:defRPr>
            </a:lvl1pPr>
          </a:lstStyle>
          <a:p>
            <a:r>
              <a:rPr lang="en-US"/>
              <a:t>Click icon to add picture</a:t>
            </a:r>
          </a:p>
        </p:txBody>
      </p:sp>
      <p:sp>
        <p:nvSpPr>
          <p:cNvPr id="9" name="Picture Placeholder 3">
            <a:extLst>
              <a:ext uri="{FF2B5EF4-FFF2-40B4-BE49-F238E27FC236}">
                <a16:creationId xmlns:a16="http://schemas.microsoft.com/office/drawing/2014/main" id="{010EADF1-D8D0-154F-9B7E-17D789EB038B}"/>
              </a:ext>
            </a:extLst>
          </p:cNvPr>
          <p:cNvSpPr>
            <a:spLocks noGrp="1"/>
          </p:cNvSpPr>
          <p:nvPr>
            <p:ph type="pic" sz="quarter" idx="34"/>
          </p:nvPr>
        </p:nvSpPr>
        <p:spPr>
          <a:xfrm>
            <a:off x="6900580" y="1861905"/>
            <a:ext cx="1971000" cy="1859195"/>
          </a:xfrm>
          <a:noFill/>
        </p:spPr>
        <p:txBody>
          <a:bodyPr anchor="ctr" anchorCtr="1"/>
          <a:lstStyle>
            <a:lvl1pPr>
              <a:defRPr>
                <a:solidFill>
                  <a:schemeClr val="tx1">
                    <a:alpha val="50000"/>
                  </a:schemeClr>
                </a:solidFill>
              </a:defRPr>
            </a:lvl1pPr>
          </a:lstStyle>
          <a:p>
            <a:r>
              <a:rPr lang="en-US"/>
              <a:t>Click icon to add picture</a:t>
            </a:r>
          </a:p>
        </p:txBody>
      </p:sp>
      <p:sp>
        <p:nvSpPr>
          <p:cNvPr id="10" name="Picture Placeholder 3">
            <a:extLst>
              <a:ext uri="{FF2B5EF4-FFF2-40B4-BE49-F238E27FC236}">
                <a16:creationId xmlns:a16="http://schemas.microsoft.com/office/drawing/2014/main" id="{775B559C-3FE4-814B-B5AA-D677CF7850F4}"/>
              </a:ext>
            </a:extLst>
          </p:cNvPr>
          <p:cNvSpPr>
            <a:spLocks noGrp="1"/>
          </p:cNvSpPr>
          <p:nvPr>
            <p:ph type="pic" sz="quarter" idx="35"/>
          </p:nvPr>
        </p:nvSpPr>
        <p:spPr>
          <a:xfrm>
            <a:off x="4679364" y="1838658"/>
            <a:ext cx="1971000" cy="1882442"/>
          </a:xfrm>
          <a:noFill/>
        </p:spPr>
        <p:txBody>
          <a:bodyPr anchor="ctr" anchorCtr="1"/>
          <a:lstStyle>
            <a:lvl1pPr>
              <a:defRPr>
                <a:solidFill>
                  <a:schemeClr val="tx1">
                    <a:alpha val="50000"/>
                  </a:schemeClr>
                </a:solidFill>
              </a:defRPr>
            </a:lvl1pPr>
          </a:lstStyle>
          <a:p>
            <a:r>
              <a:rPr lang="en-US"/>
              <a:t>Click icon to add picture</a:t>
            </a:r>
          </a:p>
        </p:txBody>
      </p:sp>
      <p:sp>
        <p:nvSpPr>
          <p:cNvPr id="11" name="Picture Placeholder 3">
            <a:extLst>
              <a:ext uri="{FF2B5EF4-FFF2-40B4-BE49-F238E27FC236}">
                <a16:creationId xmlns:a16="http://schemas.microsoft.com/office/drawing/2014/main" id="{3F2AA6B3-A7A7-124A-84B4-677FC0B30967}"/>
              </a:ext>
            </a:extLst>
          </p:cNvPr>
          <p:cNvSpPr>
            <a:spLocks noGrp="1"/>
          </p:cNvSpPr>
          <p:nvPr>
            <p:ph type="pic" sz="quarter" idx="36"/>
          </p:nvPr>
        </p:nvSpPr>
        <p:spPr>
          <a:xfrm>
            <a:off x="2458149" y="1838658"/>
            <a:ext cx="1971000" cy="1882442"/>
          </a:xfrm>
          <a:noFill/>
        </p:spPr>
        <p:txBody>
          <a:bodyPr anchor="ctr" anchorCtr="1"/>
          <a:lstStyle>
            <a:lvl1pPr>
              <a:defRPr>
                <a:solidFill>
                  <a:schemeClr val="tx1">
                    <a:alpha val="50000"/>
                  </a:schemeClr>
                </a:solidFill>
              </a:defRPr>
            </a:lvl1pPr>
          </a:lstStyle>
          <a:p>
            <a:r>
              <a:rPr lang="en-US"/>
              <a:t>Click icon to add picture</a:t>
            </a:r>
          </a:p>
        </p:txBody>
      </p:sp>
      <p:sp>
        <p:nvSpPr>
          <p:cNvPr id="17" name="Title Placeholder 1"/>
          <p:cNvSpPr>
            <a:spLocks noGrp="1"/>
          </p:cNvSpPr>
          <p:nvPr>
            <p:ph type="title"/>
          </p:nvPr>
        </p:nvSpPr>
        <p:spPr>
          <a:xfrm>
            <a:off x="251222" y="779117"/>
            <a:ext cx="8609000" cy="498470"/>
          </a:xfrm>
          <a:prstGeom prst="rect">
            <a:avLst/>
          </a:prstGeom>
        </p:spPr>
        <p:txBody>
          <a:bodyPr vert="horz" wrap="square" lIns="0" tIns="0" rIns="0" bIns="0" rtlCol="0" anchor="ctr">
            <a:noAutofit/>
          </a:bodyPr>
          <a:lstStyle/>
          <a:p>
            <a:r>
              <a:rPr lang="en-US"/>
              <a:t>Click to edit Master title style</a:t>
            </a:r>
          </a:p>
        </p:txBody>
      </p:sp>
      <p:sp>
        <p:nvSpPr>
          <p:cNvPr id="18"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51223" y="1300834"/>
            <a:ext cx="8613599" cy="537824"/>
          </a:xfrm>
          <a:prstGeom prst="rect">
            <a:avLst/>
          </a:prstGeom>
        </p:spPr>
        <p:txBody>
          <a:bodyPr wrap="square" lIns="0">
            <a:noAutofit/>
          </a:bodyPr>
          <a:lstStyle>
            <a:lvl1pPr marL="0" indent="0">
              <a:buNone/>
              <a:defRPr sz="1500" b="0" i="0">
                <a:solidFill>
                  <a:schemeClr val="accent5"/>
                </a:solidFill>
                <a:latin typeface="Montserrat SemiBold" pitchFamily="2" charset="77"/>
              </a:defRPr>
            </a:lvl1pPr>
            <a:lvl2pPr marL="0" indent="0">
              <a:buNone/>
              <a:defRPr/>
            </a:lvl2pPr>
          </a:lstStyle>
          <a:p>
            <a:pPr lvl="0"/>
            <a:r>
              <a:rPr lang="en-US"/>
              <a:t>Subtitle goes here</a:t>
            </a:r>
          </a:p>
        </p:txBody>
      </p:sp>
      <p:sp>
        <p:nvSpPr>
          <p:cNvPr id="20" name="Text Placeholder 19"/>
          <p:cNvSpPr>
            <a:spLocks noGrp="1"/>
          </p:cNvSpPr>
          <p:nvPr>
            <p:ph type="body" sz="quarter" idx="37"/>
          </p:nvPr>
        </p:nvSpPr>
        <p:spPr>
          <a:xfrm>
            <a:off x="236935" y="3913188"/>
            <a:ext cx="1970484"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Text Placeholder 21"/>
          <p:cNvSpPr>
            <a:spLocks noGrp="1"/>
          </p:cNvSpPr>
          <p:nvPr>
            <p:ph type="body" sz="quarter" idx="38"/>
          </p:nvPr>
        </p:nvSpPr>
        <p:spPr>
          <a:xfrm>
            <a:off x="2432448" y="3913188"/>
            <a:ext cx="2055019"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Text Placeholder 23"/>
          <p:cNvSpPr>
            <a:spLocks noGrp="1"/>
          </p:cNvSpPr>
          <p:nvPr>
            <p:ph type="body" sz="quarter" idx="39"/>
          </p:nvPr>
        </p:nvSpPr>
        <p:spPr>
          <a:xfrm>
            <a:off x="4679156" y="3913188"/>
            <a:ext cx="1971675"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Text Placeholder 25"/>
          <p:cNvSpPr>
            <a:spLocks noGrp="1"/>
          </p:cNvSpPr>
          <p:nvPr>
            <p:ph type="body" sz="quarter" idx="40"/>
          </p:nvPr>
        </p:nvSpPr>
        <p:spPr>
          <a:xfrm>
            <a:off x="6900863" y="3913188"/>
            <a:ext cx="1970485"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45145" y="6267451"/>
            <a:ext cx="305754" cy="365125"/>
          </a:xfrm>
          <a:prstGeom prst="rect">
            <a:avLst/>
          </a:prstGeom>
        </p:spPr>
        <p:txBody>
          <a:bodyPr vert="horz" lIns="0" tIns="0" rIns="0" bIns="0" rtlCol="0" anchor="b" anchorCtr="0"/>
          <a:lstStyle>
            <a:lvl1pPr algn="l">
              <a:defRPr sz="75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4351673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C0BD2-88E8-49EB-A003-AC4DC08FD0B0}" type="datetimeFigureOut">
              <a:rPr lang="en-AU" smtClean="0"/>
              <a:t>13/02/2024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965582-FEB2-40DF-BF43-EB1DB01719DA}" type="slidenum">
              <a:rPr lang="en-AU" smtClean="0"/>
              <a:t>‹#›</a:t>
            </a:fld>
            <a:endParaRPr lang="en-AU"/>
          </a:p>
        </p:txBody>
      </p:sp>
    </p:spTree>
    <p:extLst>
      <p:ext uri="{BB962C8B-B14F-4D97-AF65-F5344CB8AC3E}">
        <p14:creationId xmlns:p14="http://schemas.microsoft.com/office/powerpoint/2010/main" val="294776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6C0BD2-88E8-49EB-A003-AC4DC08FD0B0}" type="datetimeFigureOut">
              <a:rPr lang="en-AU" smtClean="0"/>
              <a:t>13/02/2024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965582-FEB2-40DF-BF43-EB1DB01719DA}" type="slidenum">
              <a:rPr lang="en-AU" smtClean="0"/>
              <a:t>‹#›</a:t>
            </a:fld>
            <a:endParaRPr lang="en-AU"/>
          </a:p>
        </p:txBody>
      </p:sp>
    </p:spTree>
    <p:extLst>
      <p:ext uri="{BB962C8B-B14F-4D97-AF65-F5344CB8AC3E}">
        <p14:creationId xmlns:p14="http://schemas.microsoft.com/office/powerpoint/2010/main" val="2258163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6C0BD2-88E8-49EB-A003-AC4DC08FD0B0}" type="datetimeFigureOut">
              <a:rPr lang="en-AU" smtClean="0"/>
              <a:t>13/02/2024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A965582-FEB2-40DF-BF43-EB1DB01719DA}" type="slidenum">
              <a:rPr lang="en-AU" smtClean="0"/>
              <a:t>‹#›</a:t>
            </a:fld>
            <a:endParaRPr lang="en-AU"/>
          </a:p>
        </p:txBody>
      </p:sp>
    </p:spTree>
    <p:extLst>
      <p:ext uri="{BB962C8B-B14F-4D97-AF65-F5344CB8AC3E}">
        <p14:creationId xmlns:p14="http://schemas.microsoft.com/office/powerpoint/2010/main" val="230584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6C0BD2-88E8-49EB-A003-AC4DC08FD0B0}" type="datetimeFigureOut">
              <a:rPr lang="en-AU" smtClean="0"/>
              <a:t>13/02/2024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A965582-FEB2-40DF-BF43-EB1DB01719DA}" type="slidenum">
              <a:rPr lang="en-AU" smtClean="0"/>
              <a:t>‹#›</a:t>
            </a:fld>
            <a:endParaRPr lang="en-AU"/>
          </a:p>
        </p:txBody>
      </p:sp>
    </p:spTree>
    <p:extLst>
      <p:ext uri="{BB962C8B-B14F-4D97-AF65-F5344CB8AC3E}">
        <p14:creationId xmlns:p14="http://schemas.microsoft.com/office/powerpoint/2010/main" val="408485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6C0BD2-88E8-49EB-A003-AC4DC08FD0B0}" type="datetimeFigureOut">
              <a:rPr lang="en-AU" smtClean="0"/>
              <a:t>13/02/2024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A965582-FEB2-40DF-BF43-EB1DB01719DA}" type="slidenum">
              <a:rPr lang="en-AU" smtClean="0"/>
              <a:t>‹#›</a:t>
            </a:fld>
            <a:endParaRPr lang="en-AU"/>
          </a:p>
        </p:txBody>
      </p:sp>
    </p:spTree>
    <p:extLst>
      <p:ext uri="{BB962C8B-B14F-4D97-AF65-F5344CB8AC3E}">
        <p14:creationId xmlns:p14="http://schemas.microsoft.com/office/powerpoint/2010/main" val="324473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C0BD2-88E8-49EB-A003-AC4DC08FD0B0}" type="datetimeFigureOut">
              <a:rPr lang="en-AU" smtClean="0"/>
              <a:t>13/02/2024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A965582-FEB2-40DF-BF43-EB1DB01719DA}" type="slidenum">
              <a:rPr lang="en-AU" smtClean="0"/>
              <a:t>‹#›</a:t>
            </a:fld>
            <a:endParaRPr lang="en-AU"/>
          </a:p>
        </p:txBody>
      </p:sp>
    </p:spTree>
    <p:extLst>
      <p:ext uri="{BB962C8B-B14F-4D97-AF65-F5344CB8AC3E}">
        <p14:creationId xmlns:p14="http://schemas.microsoft.com/office/powerpoint/2010/main" val="302239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6C0BD2-88E8-49EB-A003-AC4DC08FD0B0}" type="datetimeFigureOut">
              <a:rPr lang="en-AU" smtClean="0"/>
              <a:t>13/02/2024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A965582-FEB2-40DF-BF43-EB1DB01719DA}" type="slidenum">
              <a:rPr lang="en-AU" smtClean="0"/>
              <a:t>‹#›</a:t>
            </a:fld>
            <a:endParaRPr lang="en-AU"/>
          </a:p>
        </p:txBody>
      </p:sp>
    </p:spTree>
    <p:extLst>
      <p:ext uri="{BB962C8B-B14F-4D97-AF65-F5344CB8AC3E}">
        <p14:creationId xmlns:p14="http://schemas.microsoft.com/office/powerpoint/2010/main" val="3116416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6C0BD2-88E8-49EB-A003-AC4DC08FD0B0}" type="datetimeFigureOut">
              <a:rPr lang="en-AU" smtClean="0"/>
              <a:t>13/02/2024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A965582-FEB2-40DF-BF43-EB1DB01719DA}" type="slidenum">
              <a:rPr lang="en-AU" smtClean="0"/>
              <a:t>‹#›</a:t>
            </a:fld>
            <a:endParaRPr lang="en-AU"/>
          </a:p>
        </p:txBody>
      </p:sp>
    </p:spTree>
    <p:extLst>
      <p:ext uri="{BB962C8B-B14F-4D97-AF65-F5344CB8AC3E}">
        <p14:creationId xmlns:p14="http://schemas.microsoft.com/office/powerpoint/2010/main" val="3870639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C0BD2-88E8-49EB-A003-AC4DC08FD0B0}" type="datetimeFigureOut">
              <a:rPr lang="en-AU" smtClean="0"/>
              <a:t>13/02/2024</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65582-FEB2-40DF-BF43-EB1DB01719DA}" type="slidenum">
              <a:rPr lang="en-AU" smtClean="0"/>
              <a:t>‹#›</a:t>
            </a:fld>
            <a:endParaRPr lang="en-AU"/>
          </a:p>
        </p:txBody>
      </p:sp>
    </p:spTree>
    <p:extLst>
      <p:ext uri="{BB962C8B-B14F-4D97-AF65-F5344CB8AC3E}">
        <p14:creationId xmlns:p14="http://schemas.microsoft.com/office/powerpoint/2010/main" val="1751355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freepngimg.com/png/17198-traffic-light-png-h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0" y="1573709"/>
            <a:ext cx="9144000" cy="1261036"/>
          </a:xfrm>
          <a:prstGeom prst="rect">
            <a:avLst/>
          </a:prstGeom>
          <a:solidFill>
            <a:srgbClr val="29B3B2"/>
          </a:solidFill>
          <a:ln>
            <a:noFill/>
          </a:ln>
        </p:spPr>
        <p:txBody>
          <a:bodyPr wrap="square" lIns="91440" tIns="108000" rIns="91440" bIns="135000" rtlCol="0" anchor="t">
            <a:spAutoFit/>
          </a:bodyPr>
          <a:lstStyle/>
          <a:p>
            <a:pPr algn="ctr"/>
            <a:r>
              <a:rPr lang="en-AU" sz="6600">
                <a:solidFill>
                  <a:schemeClr val="bg1"/>
                </a:solidFill>
                <a:latin typeface="Arial Rounded MT Bold"/>
              </a:rPr>
              <a:t>WELCOME TO 2024 </a:t>
            </a:r>
            <a:endParaRPr lang="en-AU" sz="6600">
              <a:solidFill>
                <a:schemeClr val="bg1"/>
              </a:solidFill>
              <a:latin typeface="Arial Rounded MT Bold" panose="020F0704030504030204" pitchFamily="34" charset="0"/>
            </a:endParaRPr>
          </a:p>
        </p:txBody>
      </p:sp>
      <p:sp>
        <p:nvSpPr>
          <p:cNvPr id="8" name="TextBox 7"/>
          <p:cNvSpPr txBox="1"/>
          <p:nvPr/>
        </p:nvSpPr>
        <p:spPr>
          <a:xfrm>
            <a:off x="0" y="2836518"/>
            <a:ext cx="9144000" cy="984037"/>
          </a:xfrm>
          <a:prstGeom prst="rect">
            <a:avLst/>
          </a:prstGeom>
          <a:noFill/>
          <a:ln>
            <a:noFill/>
          </a:ln>
        </p:spPr>
        <p:txBody>
          <a:bodyPr wrap="square" lIns="91440" tIns="108000" rIns="91440" bIns="135000" rtlCol="0" anchor="t">
            <a:spAutoFit/>
          </a:bodyPr>
          <a:lstStyle/>
          <a:p>
            <a:pPr algn="ctr"/>
            <a:r>
              <a:rPr lang="en-AU" sz="4800">
                <a:solidFill>
                  <a:srgbClr val="29B3B2"/>
                </a:solidFill>
                <a:latin typeface="Arial Rounded MT Bold"/>
              </a:rPr>
              <a:t>Parent Information</a:t>
            </a:r>
          </a:p>
        </p:txBody>
      </p:sp>
      <p:sp>
        <p:nvSpPr>
          <p:cNvPr id="12" name="TextBox 11"/>
          <p:cNvSpPr txBox="1"/>
          <p:nvPr/>
        </p:nvSpPr>
        <p:spPr>
          <a:xfrm>
            <a:off x="574766" y="4221177"/>
            <a:ext cx="6163239" cy="984037"/>
          </a:xfrm>
          <a:prstGeom prst="rect">
            <a:avLst/>
          </a:prstGeom>
          <a:noFill/>
          <a:ln>
            <a:noFill/>
          </a:ln>
        </p:spPr>
        <p:txBody>
          <a:bodyPr wrap="square" tIns="108000" bIns="135000" rtlCol="0">
            <a:spAutoFit/>
          </a:bodyPr>
          <a:lstStyle/>
          <a:p>
            <a:pPr algn="ctr"/>
            <a:r>
              <a:rPr lang="en-AU" sz="4800">
                <a:solidFill>
                  <a:srgbClr val="974C9D"/>
                </a:solidFill>
                <a:latin typeface="Comic Sans MS" panose="030F0702030302020204" pitchFamily="66" charset="0"/>
              </a:rPr>
              <a:t>Stage 2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8005" y="3844106"/>
            <a:ext cx="2151203" cy="2747540"/>
          </a:xfrm>
          <a:prstGeom prst="rect">
            <a:avLst/>
          </a:prstGeom>
        </p:spPr>
      </p:pic>
    </p:spTree>
    <p:extLst>
      <p:ext uri="{BB962C8B-B14F-4D97-AF65-F5344CB8AC3E}">
        <p14:creationId xmlns:p14="http://schemas.microsoft.com/office/powerpoint/2010/main" val="2944939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921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0" y="744267"/>
            <a:ext cx="9144000" cy="1168703"/>
          </a:xfrm>
          <a:prstGeom prst="rect">
            <a:avLst/>
          </a:prstGeom>
          <a:solidFill>
            <a:srgbClr val="F4B912"/>
          </a:solidFill>
          <a:ln>
            <a:noFill/>
          </a:ln>
        </p:spPr>
        <p:txBody>
          <a:bodyPr wrap="square" tIns="108000" bIns="135000" rtlCol="0">
            <a:spAutoFit/>
          </a:bodyPr>
          <a:lstStyle/>
          <a:p>
            <a:pPr algn="ctr"/>
            <a:r>
              <a:rPr lang="en-AU" sz="6000">
                <a:solidFill>
                  <a:schemeClr val="bg1"/>
                </a:solidFill>
                <a:latin typeface="Arial Rounded MT Bold" panose="020F0704030504030204" pitchFamily="34" charset="0"/>
              </a:rPr>
              <a:t>English</a:t>
            </a:r>
          </a:p>
        </p:txBody>
      </p:sp>
      <p:grpSp>
        <p:nvGrpSpPr>
          <p:cNvPr id="11" name="Group 10"/>
          <p:cNvGrpSpPr/>
          <p:nvPr/>
        </p:nvGrpSpPr>
        <p:grpSpPr>
          <a:xfrm>
            <a:off x="607795" y="1719128"/>
            <a:ext cx="7795976" cy="4736153"/>
            <a:chOff x="775063" y="1751737"/>
            <a:chExt cx="7628708" cy="4335554"/>
          </a:xfrm>
        </p:grpSpPr>
        <p:sp>
          <p:nvSpPr>
            <p:cNvPr id="7" name="Rectangle 6"/>
            <p:cNvSpPr/>
            <p:nvPr/>
          </p:nvSpPr>
          <p:spPr>
            <a:xfrm>
              <a:off x="775063" y="2055223"/>
              <a:ext cx="7628708" cy="4032068"/>
            </a:xfrm>
            <a:prstGeom prst="rect">
              <a:avLst/>
            </a:prstGeom>
            <a:solidFill>
              <a:srgbClr val="F4B912"/>
            </a:solid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018903" y="2307771"/>
              <a:ext cx="7158445" cy="353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1018903" y="1751737"/>
              <a:ext cx="6267818" cy="1549591"/>
            </a:xfrm>
            <a:prstGeom prst="rect">
              <a:avLst/>
            </a:prstGeom>
            <a:noFill/>
          </p:spPr>
          <p:txBody>
            <a:bodyPr wrap="square" lIns="91440" tIns="45720" rIns="91440" bIns="45720" rtlCol="0" anchor="t">
              <a:spAutoFit/>
            </a:bodyPr>
            <a:lstStyle/>
            <a:p>
              <a:endParaRPr lang="en-AU" sz="2400">
                <a:latin typeface="Comic Sans MS"/>
              </a:endParaRPr>
            </a:p>
            <a:p>
              <a:pPr marL="342900" indent="-342900">
                <a:buFont typeface="Wingdings"/>
                <a:buChar char="Ø"/>
              </a:pPr>
              <a:endParaRPr lang="en-AU" sz="2400">
                <a:latin typeface="Comic Sans MS"/>
              </a:endParaRPr>
            </a:p>
            <a:p>
              <a:pPr marL="342900" indent="-342900">
                <a:buFont typeface="Wingdings"/>
                <a:buChar char="Ø"/>
              </a:pPr>
              <a:r>
                <a:rPr lang="en-AU" sz="1800">
                  <a:latin typeface="Comic Sans MS"/>
                </a:rPr>
                <a:t>Curriculum reform </a:t>
              </a:r>
              <a:endParaRPr lang="en-AU"/>
            </a:p>
            <a:p>
              <a:pPr marL="342900" indent="-342900">
                <a:buFont typeface="Wingdings"/>
                <a:buChar char="Ø"/>
              </a:pPr>
              <a:r>
                <a:rPr lang="en-AU" sz="1400">
                  <a:solidFill>
                    <a:srgbClr val="041E41"/>
                  </a:solidFill>
                  <a:latin typeface="Montserrat Medium"/>
                </a:rPr>
                <a:t>All outcomes for English 3-6 fall under 2 key processes. </a:t>
              </a:r>
            </a:p>
            <a:p>
              <a:pPr marL="342900" indent="-342900">
                <a:buFont typeface="Wingdings"/>
                <a:buChar char="Ø"/>
              </a:pPr>
              <a:endParaRPr lang="en-AU" sz="2400">
                <a:latin typeface="Comic Sans MS"/>
              </a:endParaRPr>
            </a:p>
          </p:txBody>
        </p:sp>
      </p:grpSp>
      <p:sp>
        <p:nvSpPr>
          <p:cNvPr id="2" name="Rectangle 1"/>
          <p:cNvSpPr/>
          <p:nvPr/>
        </p:nvSpPr>
        <p:spPr>
          <a:xfrm>
            <a:off x="937714" y="2053934"/>
            <a:ext cx="7185684" cy="1231106"/>
          </a:xfrm>
          <a:prstGeom prst="rect">
            <a:avLst/>
          </a:prstGeom>
        </p:spPr>
        <p:txBody>
          <a:bodyPr wrap="square" lIns="91440" tIns="45720" rIns="91440" bIns="45720" anchor="t">
            <a:spAutoFit/>
          </a:bodyPr>
          <a:lstStyle/>
          <a:p>
            <a:pPr algn="ctr"/>
            <a:endParaRPr lang="en-AU" sz="1600" b="1">
              <a:latin typeface="Comic Sans MS"/>
              <a:cs typeface="Calibri" panose="020F0502020204030204"/>
            </a:endParaRPr>
          </a:p>
          <a:p>
            <a:pPr algn="ctr"/>
            <a:r>
              <a:rPr lang="en-AU" sz="1600" b="1">
                <a:latin typeface="Comic Sans MS"/>
                <a:cs typeface="Calibri" panose="020F0502020204030204"/>
              </a:rPr>
              <a:t>                              </a:t>
            </a:r>
            <a:endParaRPr lang="en-AU" sz="1600">
              <a:cs typeface="Calibri"/>
            </a:endParaRPr>
          </a:p>
          <a:p>
            <a:pPr algn="ctr"/>
            <a:r>
              <a:rPr lang="en-AU" sz="1400" b="1">
                <a:latin typeface="Comic Sans MS"/>
                <a:cs typeface="Calibri" panose="020F0502020204030204"/>
              </a:rPr>
              <a:t>                                  </a:t>
            </a:r>
            <a:endParaRPr lang="en-AU">
              <a:latin typeface="Calibri" panose="020F0502020204030204"/>
              <a:cs typeface="Calibri" panose="020F0502020204030204"/>
            </a:endParaRPr>
          </a:p>
          <a:p>
            <a:pPr algn="ctr"/>
            <a:endParaRPr lang="en-AU" sz="1400" b="1">
              <a:latin typeface="Comic Sans MS"/>
              <a:cs typeface="Calibri" panose="020F0502020204030204"/>
            </a:endParaRPr>
          </a:p>
          <a:p>
            <a:pPr algn="ctr"/>
            <a:endParaRPr lang="en-AU" sz="1400" b="1">
              <a:latin typeface="Comic Sans MS"/>
              <a:cs typeface="Calibri" panose="020F0502020204030204"/>
            </a:endParaRPr>
          </a:p>
        </p:txBody>
      </p:sp>
      <p:pic>
        <p:nvPicPr>
          <p:cNvPr id="8" name="Picture 7" descr="A diagram of text and words&#10;&#10;Description automatically generated">
            <a:extLst>
              <a:ext uri="{FF2B5EF4-FFF2-40B4-BE49-F238E27FC236}">
                <a16:creationId xmlns:a16="http://schemas.microsoft.com/office/drawing/2014/main" id="{2D3ED780-B695-0916-95BF-D7C686664022}"/>
              </a:ext>
            </a:extLst>
          </p:cNvPr>
          <p:cNvPicPr>
            <a:picLocks noChangeAspect="1"/>
          </p:cNvPicPr>
          <p:nvPr/>
        </p:nvPicPr>
        <p:blipFill>
          <a:blip r:embed="rId3"/>
          <a:stretch>
            <a:fillRect/>
          </a:stretch>
        </p:blipFill>
        <p:spPr>
          <a:xfrm>
            <a:off x="1691211" y="2985721"/>
            <a:ext cx="5635974" cy="3185119"/>
          </a:xfrm>
          <a:prstGeom prst="rect">
            <a:avLst/>
          </a:prstGeom>
        </p:spPr>
      </p:pic>
    </p:spTree>
    <p:extLst>
      <p:ext uri="{BB962C8B-B14F-4D97-AF65-F5344CB8AC3E}">
        <p14:creationId xmlns:p14="http://schemas.microsoft.com/office/powerpoint/2010/main" val="281391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0" y="744267"/>
            <a:ext cx="9144000" cy="1168703"/>
          </a:xfrm>
          <a:prstGeom prst="rect">
            <a:avLst/>
          </a:prstGeom>
          <a:solidFill>
            <a:srgbClr val="F4B912"/>
          </a:solidFill>
          <a:ln>
            <a:noFill/>
          </a:ln>
        </p:spPr>
        <p:txBody>
          <a:bodyPr wrap="square" tIns="108000" bIns="135000" rtlCol="0">
            <a:spAutoFit/>
          </a:bodyPr>
          <a:lstStyle/>
          <a:p>
            <a:pPr algn="ctr"/>
            <a:r>
              <a:rPr lang="en-AU" sz="6000">
                <a:solidFill>
                  <a:schemeClr val="bg1"/>
                </a:solidFill>
                <a:latin typeface="Arial Rounded MT Bold" panose="020F0704030504030204" pitchFamily="34" charset="0"/>
              </a:rPr>
              <a:t>English</a:t>
            </a:r>
          </a:p>
        </p:txBody>
      </p:sp>
      <p:grpSp>
        <p:nvGrpSpPr>
          <p:cNvPr id="11" name="Group 10"/>
          <p:cNvGrpSpPr/>
          <p:nvPr/>
        </p:nvGrpSpPr>
        <p:grpSpPr>
          <a:xfrm>
            <a:off x="607795" y="2050656"/>
            <a:ext cx="7795976" cy="6213954"/>
            <a:chOff x="775063" y="2055223"/>
            <a:chExt cx="7628708" cy="5688358"/>
          </a:xfrm>
        </p:grpSpPr>
        <p:sp>
          <p:nvSpPr>
            <p:cNvPr id="7" name="Rectangle 6"/>
            <p:cNvSpPr/>
            <p:nvPr/>
          </p:nvSpPr>
          <p:spPr>
            <a:xfrm>
              <a:off x="775063" y="2055223"/>
              <a:ext cx="7628708" cy="4032068"/>
            </a:xfrm>
            <a:prstGeom prst="rect">
              <a:avLst/>
            </a:prstGeom>
            <a:solidFill>
              <a:srgbClr val="F4B912"/>
            </a:solid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018903" y="2307771"/>
              <a:ext cx="7158445" cy="353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1018903" y="2418622"/>
              <a:ext cx="6992983" cy="5324959"/>
            </a:xfrm>
            <a:prstGeom prst="rect">
              <a:avLst/>
            </a:prstGeom>
            <a:noFill/>
          </p:spPr>
          <p:txBody>
            <a:bodyPr wrap="square" lIns="91440" tIns="45720" rIns="91440" bIns="45720" rtlCol="0" anchor="t">
              <a:spAutoFit/>
            </a:bodyPr>
            <a:lstStyle/>
            <a:p>
              <a:r>
                <a:rPr lang="en-AU" sz="2400">
                  <a:latin typeface="Comic Sans MS"/>
                </a:rPr>
                <a:t>Our unit in Term 1  is a Narrative unit based on Fantastic Mr Fox. </a:t>
              </a:r>
            </a:p>
            <a:p>
              <a:endParaRPr lang="en-AU" sz="2400">
                <a:latin typeface="Comic Sans MS"/>
              </a:endParaRPr>
            </a:p>
            <a:p>
              <a:r>
                <a:rPr lang="en-AU" sz="2400">
                  <a:solidFill>
                    <a:srgbClr val="000000"/>
                  </a:solidFill>
                  <a:latin typeface="Comic Sans MS"/>
                </a:rPr>
                <a:t>This unit will illustrate the </a:t>
              </a:r>
            </a:p>
            <a:p>
              <a:r>
                <a:rPr lang="en-AU" sz="2400">
                  <a:solidFill>
                    <a:srgbClr val="000000"/>
                  </a:solidFill>
                  <a:latin typeface="Comic Sans MS"/>
                </a:rPr>
                <a:t>importance of learning about </a:t>
              </a:r>
              <a:endParaRPr lang="en-AU">
                <a:solidFill>
                  <a:srgbClr val="000000"/>
                </a:solidFill>
                <a:latin typeface="Calibri" panose="020F0502020204030204"/>
                <a:cs typeface="Calibri" panose="020F0502020204030204"/>
              </a:endParaRPr>
            </a:p>
            <a:p>
              <a:r>
                <a:rPr lang="en-AU" sz="2400">
                  <a:solidFill>
                    <a:srgbClr val="000000"/>
                  </a:solidFill>
                  <a:latin typeface="Comic Sans MS"/>
                </a:rPr>
                <a:t>and enjoying literature through </a:t>
              </a:r>
              <a:endParaRPr lang="en-AU">
                <a:solidFill>
                  <a:srgbClr val="000000"/>
                </a:solidFill>
                <a:latin typeface="Calibri" panose="020F0502020204030204"/>
                <a:cs typeface="Calibri"/>
              </a:endParaRPr>
            </a:p>
            <a:p>
              <a:r>
                <a:rPr lang="en-AU" sz="2400">
                  <a:solidFill>
                    <a:srgbClr val="000000"/>
                  </a:solidFill>
                  <a:latin typeface="Comic Sans MS"/>
                </a:rPr>
                <a:t>the study of quality texts. </a:t>
              </a:r>
              <a:endParaRPr lang="en-AU">
                <a:cs typeface="Calibri"/>
              </a:endParaRPr>
            </a:p>
            <a:p>
              <a:endParaRPr lang="en-AU" sz="2400">
                <a:solidFill>
                  <a:srgbClr val="000000"/>
                </a:solidFill>
                <a:latin typeface="Comic Sans MS"/>
              </a:endParaRPr>
            </a:p>
            <a:p>
              <a:r>
                <a:rPr lang="en-AU" sz="2400">
                  <a:solidFill>
                    <a:srgbClr val="000000"/>
                  </a:solidFill>
                  <a:latin typeface="Comic Sans MS"/>
                </a:rPr>
                <a:t>Terms 2 –4 units TBA (will be based</a:t>
              </a:r>
            </a:p>
            <a:p>
              <a:r>
                <a:rPr lang="en-AU" sz="2400">
                  <a:solidFill>
                    <a:srgbClr val="000000"/>
                  </a:solidFill>
                  <a:latin typeface="Comic Sans MS"/>
                </a:rPr>
                <a:t>on students' areas of identified need).</a:t>
              </a:r>
            </a:p>
            <a:p>
              <a:endParaRPr lang="en-AU" sz="2400">
                <a:solidFill>
                  <a:srgbClr val="000000"/>
                </a:solidFill>
                <a:latin typeface="Comic Sans MS"/>
              </a:endParaRPr>
            </a:p>
            <a:p>
              <a:endParaRPr lang="en-AU" sz="1200">
                <a:solidFill>
                  <a:srgbClr val="333333"/>
                </a:solidFill>
                <a:latin typeface="Public Sans"/>
              </a:endParaRPr>
            </a:p>
            <a:p>
              <a:endParaRPr lang="en-AU" sz="2400">
                <a:latin typeface="Comic Sans MS"/>
              </a:endParaRPr>
            </a:p>
            <a:p>
              <a:endParaRPr lang="en-AU" sz="2400">
                <a:latin typeface="Comic Sans MS"/>
              </a:endParaRPr>
            </a:p>
            <a:p>
              <a:pPr marL="342900" indent="-342900">
                <a:buFont typeface="Wingdings"/>
                <a:buChar char="Ø"/>
              </a:pPr>
              <a:endParaRPr lang="en-AU" sz="2400">
                <a:latin typeface="Comic Sans MS"/>
              </a:endParaRPr>
            </a:p>
            <a:p>
              <a:pPr marL="342900" indent="-342900">
                <a:buFont typeface="Wingdings"/>
                <a:buChar char="Ø"/>
              </a:pPr>
              <a:endParaRPr lang="en-AU" sz="2400">
                <a:latin typeface="Comic Sans MS"/>
              </a:endParaRPr>
            </a:p>
          </p:txBody>
        </p:sp>
      </p:grpSp>
      <p:pic>
        <p:nvPicPr>
          <p:cNvPr id="3" name="Picture 2" descr="Fantastic Mr Fox by Roald Dahl - Penguin Books Australia">
            <a:extLst>
              <a:ext uri="{FF2B5EF4-FFF2-40B4-BE49-F238E27FC236}">
                <a16:creationId xmlns:a16="http://schemas.microsoft.com/office/drawing/2014/main" id="{879F81E3-C7F8-472E-552F-54FE9D674E24}"/>
              </a:ext>
            </a:extLst>
          </p:cNvPr>
          <p:cNvPicPr>
            <a:picLocks noChangeAspect="1"/>
          </p:cNvPicPr>
          <p:nvPr/>
        </p:nvPicPr>
        <p:blipFill>
          <a:blip r:embed="rId3"/>
          <a:stretch>
            <a:fillRect/>
          </a:stretch>
        </p:blipFill>
        <p:spPr>
          <a:xfrm>
            <a:off x="6146713" y="2896333"/>
            <a:ext cx="1724025" cy="2647950"/>
          </a:xfrm>
          <a:prstGeom prst="rect">
            <a:avLst/>
          </a:prstGeom>
        </p:spPr>
      </p:pic>
      <p:sp>
        <p:nvSpPr>
          <p:cNvPr id="2" name="Rectangle 1"/>
          <p:cNvSpPr/>
          <p:nvPr/>
        </p:nvSpPr>
        <p:spPr>
          <a:xfrm>
            <a:off x="937714" y="2053934"/>
            <a:ext cx="7185684" cy="1231106"/>
          </a:xfrm>
          <a:prstGeom prst="rect">
            <a:avLst/>
          </a:prstGeom>
        </p:spPr>
        <p:txBody>
          <a:bodyPr wrap="square" lIns="91440" tIns="45720" rIns="91440" bIns="45720" anchor="t">
            <a:spAutoFit/>
          </a:bodyPr>
          <a:lstStyle/>
          <a:p>
            <a:pPr algn="ctr"/>
            <a:endParaRPr lang="en-AU" sz="1600" b="1">
              <a:latin typeface="Comic Sans MS"/>
              <a:cs typeface="Calibri" panose="020F0502020204030204"/>
            </a:endParaRPr>
          </a:p>
          <a:p>
            <a:pPr algn="ctr"/>
            <a:r>
              <a:rPr lang="en-AU" sz="1600" b="1">
                <a:latin typeface="Comic Sans MS"/>
                <a:cs typeface="Calibri" panose="020F0502020204030204"/>
              </a:rPr>
              <a:t>                              </a:t>
            </a:r>
            <a:endParaRPr lang="en-AU" sz="1600">
              <a:cs typeface="Calibri"/>
            </a:endParaRPr>
          </a:p>
          <a:p>
            <a:pPr algn="ctr"/>
            <a:r>
              <a:rPr lang="en-AU" sz="1400" b="1">
                <a:latin typeface="Comic Sans MS"/>
                <a:cs typeface="Calibri" panose="020F0502020204030204"/>
              </a:rPr>
              <a:t>                                  </a:t>
            </a:r>
            <a:endParaRPr lang="en-AU">
              <a:latin typeface="Calibri" panose="020F0502020204030204"/>
              <a:cs typeface="Calibri" panose="020F0502020204030204"/>
            </a:endParaRPr>
          </a:p>
          <a:p>
            <a:pPr algn="ctr"/>
            <a:endParaRPr lang="en-AU" sz="1400" b="1">
              <a:latin typeface="Comic Sans MS"/>
              <a:cs typeface="Calibri" panose="020F0502020204030204"/>
            </a:endParaRPr>
          </a:p>
          <a:p>
            <a:pPr algn="ctr"/>
            <a:endParaRPr lang="en-AU" sz="1400" b="1">
              <a:latin typeface="Comic Sans MS"/>
              <a:cs typeface="Calibri" panose="020F0502020204030204"/>
            </a:endParaRPr>
          </a:p>
        </p:txBody>
      </p:sp>
    </p:spTree>
    <p:extLst>
      <p:ext uri="{BB962C8B-B14F-4D97-AF65-F5344CB8AC3E}">
        <p14:creationId xmlns:p14="http://schemas.microsoft.com/office/powerpoint/2010/main" val="3517337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0" y="717573"/>
            <a:ext cx="9144000" cy="1168703"/>
          </a:xfrm>
          <a:prstGeom prst="rect">
            <a:avLst/>
          </a:prstGeom>
          <a:solidFill>
            <a:srgbClr val="29B3B2"/>
          </a:solidFill>
          <a:ln>
            <a:noFill/>
          </a:ln>
        </p:spPr>
        <p:txBody>
          <a:bodyPr wrap="square" tIns="108000" bIns="135000" rtlCol="0">
            <a:spAutoFit/>
          </a:bodyPr>
          <a:lstStyle/>
          <a:p>
            <a:pPr algn="ctr"/>
            <a:r>
              <a:rPr lang="en-AU" sz="6000">
                <a:solidFill>
                  <a:schemeClr val="bg1"/>
                </a:solidFill>
                <a:latin typeface="Arial Rounded MT Bold" panose="020F0704030504030204" pitchFamily="34" charset="0"/>
              </a:rPr>
              <a:t>Mathematics</a:t>
            </a:r>
          </a:p>
        </p:txBody>
      </p:sp>
      <p:grpSp>
        <p:nvGrpSpPr>
          <p:cNvPr id="11" name="Group 10"/>
          <p:cNvGrpSpPr/>
          <p:nvPr/>
        </p:nvGrpSpPr>
        <p:grpSpPr>
          <a:xfrm>
            <a:off x="775063" y="1612679"/>
            <a:ext cx="7628708" cy="4474613"/>
            <a:chOff x="775063" y="1503784"/>
            <a:chExt cx="7628708" cy="4583507"/>
          </a:xfrm>
        </p:grpSpPr>
        <p:sp>
          <p:nvSpPr>
            <p:cNvPr id="7" name="Rectangle 6"/>
            <p:cNvSpPr/>
            <p:nvPr/>
          </p:nvSpPr>
          <p:spPr>
            <a:xfrm>
              <a:off x="775063" y="2055223"/>
              <a:ext cx="7628708" cy="4032068"/>
            </a:xfrm>
            <a:prstGeom prst="rect">
              <a:avLst/>
            </a:prstGeom>
            <a:solidFill>
              <a:srgbClr val="29B3B2"/>
            </a:solid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018903" y="2307771"/>
              <a:ext cx="7158445" cy="353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993931" y="1503784"/>
              <a:ext cx="7158445" cy="4319153"/>
            </a:xfrm>
            <a:prstGeom prst="rect">
              <a:avLst/>
            </a:prstGeom>
            <a:noFill/>
          </p:spPr>
          <p:txBody>
            <a:bodyPr wrap="square" lIns="91440" tIns="45720" rIns="91440" bIns="45720" rtlCol="0" anchor="t">
              <a:spAutoFit/>
            </a:bodyPr>
            <a:lstStyle/>
            <a:p>
              <a:pPr algn="ctr"/>
              <a:endParaRPr lang="en-AU" sz="2800" b="1">
                <a:latin typeface="Calibri" panose="020F0502020204030204" pitchFamily="34" charset="0"/>
                <a:cs typeface="Calibri" panose="020F0502020204030204" pitchFamily="34" charset="0"/>
              </a:endParaRPr>
            </a:p>
            <a:p>
              <a:pPr lvl="4"/>
              <a:endParaRPr lang="en-AU" sz="2400">
                <a:latin typeface="Calibri" panose="020F0502020204030204" pitchFamily="34" charset="0"/>
                <a:cs typeface="Calibri" panose="020F0502020204030204" pitchFamily="34" charset="0"/>
              </a:endParaRPr>
            </a:p>
            <a:p>
              <a:pPr algn="ctr"/>
              <a:r>
                <a:rPr lang="en-AU" sz="2400">
                  <a:latin typeface="Comic Sans MS"/>
                </a:rPr>
                <a:t>Mathematics is divided into 3 categories:</a:t>
              </a:r>
            </a:p>
            <a:p>
              <a:pPr marL="342900" indent="-342900" algn="ctr">
                <a:buFont typeface="Arial"/>
                <a:buChar char="•"/>
              </a:pPr>
              <a:r>
                <a:rPr lang="en-AU" sz="2400">
                  <a:latin typeface="Comic Sans MS"/>
                </a:rPr>
                <a:t>Number and Algebra</a:t>
              </a:r>
            </a:p>
            <a:p>
              <a:pPr marL="342900" indent="-342900" algn="ctr">
                <a:buFont typeface="Arial"/>
                <a:buChar char="•"/>
              </a:pPr>
              <a:r>
                <a:rPr lang="en-AU" sz="2400">
                  <a:latin typeface="Comic Sans MS"/>
                </a:rPr>
                <a:t>Measurement and Space</a:t>
              </a:r>
            </a:p>
            <a:p>
              <a:pPr marL="342900" indent="-342900" algn="ctr">
                <a:buFont typeface="Arial"/>
                <a:buChar char="•"/>
              </a:pPr>
              <a:r>
                <a:rPr lang="en-AU" sz="2400">
                  <a:latin typeface="Comic Sans MS"/>
                </a:rPr>
                <a:t>Statistics and Probability</a:t>
              </a:r>
            </a:p>
            <a:p>
              <a:r>
                <a:rPr lang="en-AU" sz="2400">
                  <a:latin typeface="Comic Sans MS"/>
                </a:rPr>
                <a:t>The working mathematically processes such as communicating, reasoning and problem solving are embedded in the outcomes and content we teach.</a:t>
              </a:r>
            </a:p>
            <a:p>
              <a:pPr algn="ctr"/>
              <a:endParaRPr lang="en-AU" sz="2400">
                <a:latin typeface="Comic Sans MS"/>
              </a:endParaRPr>
            </a:p>
          </p:txBody>
        </p:sp>
      </p:grpSp>
    </p:spTree>
    <p:extLst>
      <p:ext uri="{BB962C8B-B14F-4D97-AF65-F5344CB8AC3E}">
        <p14:creationId xmlns:p14="http://schemas.microsoft.com/office/powerpoint/2010/main" val="2388076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0" y="717573"/>
            <a:ext cx="9144000" cy="1168703"/>
          </a:xfrm>
          <a:prstGeom prst="rect">
            <a:avLst/>
          </a:prstGeom>
          <a:solidFill>
            <a:srgbClr val="29B3B2"/>
          </a:solidFill>
          <a:ln>
            <a:noFill/>
          </a:ln>
        </p:spPr>
        <p:txBody>
          <a:bodyPr wrap="square" tIns="108000" bIns="135000" rtlCol="0">
            <a:spAutoFit/>
          </a:bodyPr>
          <a:lstStyle/>
          <a:p>
            <a:pPr algn="ctr"/>
            <a:r>
              <a:rPr lang="en-AU" sz="6000">
                <a:solidFill>
                  <a:schemeClr val="bg1"/>
                </a:solidFill>
                <a:latin typeface="Arial Rounded MT Bold" panose="020F0704030504030204" pitchFamily="34" charset="0"/>
              </a:rPr>
              <a:t>Mathematics</a:t>
            </a:r>
          </a:p>
        </p:txBody>
      </p:sp>
      <p:grpSp>
        <p:nvGrpSpPr>
          <p:cNvPr id="11" name="Group 10"/>
          <p:cNvGrpSpPr/>
          <p:nvPr/>
        </p:nvGrpSpPr>
        <p:grpSpPr>
          <a:xfrm>
            <a:off x="775063" y="2151017"/>
            <a:ext cx="7628708" cy="4337651"/>
            <a:chOff x="775063" y="2055223"/>
            <a:chExt cx="7628708" cy="4443212"/>
          </a:xfrm>
        </p:grpSpPr>
        <p:sp>
          <p:nvSpPr>
            <p:cNvPr id="7" name="Rectangle 6"/>
            <p:cNvSpPr/>
            <p:nvPr/>
          </p:nvSpPr>
          <p:spPr>
            <a:xfrm>
              <a:off x="775063" y="2055223"/>
              <a:ext cx="7628708" cy="4032068"/>
            </a:xfrm>
            <a:prstGeom prst="rect">
              <a:avLst/>
            </a:prstGeom>
            <a:solidFill>
              <a:srgbClr val="29B3B2"/>
            </a:solid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018903" y="2307771"/>
              <a:ext cx="7158445" cy="353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966652" y="2431495"/>
              <a:ext cx="7158445" cy="4066940"/>
            </a:xfrm>
            <a:prstGeom prst="rect">
              <a:avLst/>
            </a:prstGeom>
            <a:noFill/>
          </p:spPr>
          <p:txBody>
            <a:bodyPr wrap="square" lIns="91440" tIns="45720" rIns="91440" bIns="45720" rtlCol="0" anchor="t">
              <a:spAutoFit/>
            </a:bodyPr>
            <a:lstStyle/>
            <a:p>
              <a:pPr algn="ctr"/>
              <a:endParaRPr lang="en-AU" sz="2800" b="1">
                <a:latin typeface="Calibri"/>
                <a:cs typeface="Calibri"/>
              </a:endParaRPr>
            </a:p>
            <a:p>
              <a:pPr algn="ctr"/>
              <a:r>
                <a:rPr lang="en-AU" sz="2400" b="1">
                  <a:latin typeface="Comic Sans MS"/>
                  <a:cs typeface="Calibri"/>
                </a:rPr>
                <a:t>Our daily program consists of:</a:t>
              </a:r>
              <a:endParaRPr lang="en-AU" sz="2400" b="1">
                <a:latin typeface="Comic Sans MS"/>
                <a:ea typeface="Calibri"/>
                <a:cs typeface="Calibri" panose="020F0502020204030204" pitchFamily="34" charset="0"/>
              </a:endParaRPr>
            </a:p>
            <a:p>
              <a:pPr algn="ctr"/>
              <a:r>
                <a:rPr lang="en-AU" sz="2400" b="1">
                  <a:latin typeface="Comic Sans MS"/>
                  <a:cs typeface="Calibri"/>
                </a:rPr>
                <a:t>Warm Up</a:t>
              </a:r>
              <a:endParaRPr lang="en-AU" sz="2400" b="1">
                <a:latin typeface="Comic Sans MS"/>
                <a:cs typeface="Calibri" panose="020F0502020204030204" pitchFamily="34" charset="0"/>
              </a:endParaRPr>
            </a:p>
            <a:p>
              <a:pPr algn="ctr"/>
              <a:r>
                <a:rPr lang="en-AU" sz="2400" b="1">
                  <a:latin typeface="Comic Sans MS"/>
                  <a:cs typeface="Calibri"/>
                </a:rPr>
                <a:t>Daily number sense</a:t>
              </a:r>
              <a:endParaRPr lang="en-AU" sz="2400" b="1">
                <a:latin typeface="Comic Sans MS"/>
                <a:cs typeface="Calibri" panose="020F0502020204030204" pitchFamily="34" charset="0"/>
              </a:endParaRPr>
            </a:p>
            <a:p>
              <a:pPr algn="ctr"/>
              <a:r>
                <a:rPr lang="en-AU" sz="2400" b="1">
                  <a:latin typeface="Comic Sans MS"/>
                  <a:cs typeface="Calibri"/>
                </a:rPr>
                <a:t>Lesson (differentiation)</a:t>
              </a:r>
            </a:p>
            <a:p>
              <a:pPr algn="ctr"/>
              <a:r>
                <a:rPr lang="en-AU" sz="2400" b="1">
                  <a:latin typeface="Comic Sans MS"/>
                  <a:cs typeface="Calibri"/>
                </a:rPr>
                <a:t>Reflection</a:t>
              </a:r>
              <a:endParaRPr lang="en-AU" sz="2400" b="1">
                <a:latin typeface="Comic Sans MS"/>
                <a:cs typeface="Calibri" panose="020F0502020204030204" pitchFamily="34" charset="0"/>
              </a:endParaRPr>
            </a:p>
            <a:p>
              <a:pPr algn="ctr"/>
              <a:endParaRPr lang="en-AU" sz="2800" b="1">
                <a:latin typeface="Calibri" panose="020F0502020204030204" pitchFamily="34" charset="0"/>
                <a:cs typeface="Calibri" panose="020F0502020204030204" pitchFamily="34" charset="0"/>
              </a:endParaRPr>
            </a:p>
            <a:p>
              <a:pPr algn="ctr"/>
              <a:endParaRPr lang="en-AU" sz="2800" b="1">
                <a:latin typeface="Calibri"/>
                <a:ea typeface="Calibri"/>
                <a:cs typeface="Calibri" panose="020F0502020204030204" pitchFamily="34" charset="0"/>
              </a:endParaRPr>
            </a:p>
            <a:p>
              <a:pPr lvl="4"/>
              <a:endParaRPr lang="en-AU" sz="2400">
                <a:latin typeface="Calibri" panose="020F0502020204030204" pitchFamily="34" charset="0"/>
                <a:cs typeface="Calibri" panose="020F0502020204030204" pitchFamily="34" charset="0"/>
              </a:endParaRPr>
            </a:p>
            <a:p>
              <a:pPr algn="ctr"/>
              <a:endParaRPr lang="en-AU" sz="2400">
                <a:latin typeface="Comic Sans MS" panose="030F0702030302020204" pitchFamily="66" charset="0"/>
                <a:cs typeface="Calibri" panose="020F0502020204030204" pitchFamily="34" charset="0"/>
              </a:endParaRPr>
            </a:p>
          </p:txBody>
        </p:sp>
      </p:grpSp>
      <p:pic>
        <p:nvPicPr>
          <p:cNvPr id="2" name="Picture 1" descr="A traffic light with red yellow and green lights&#10;&#10;Description automatically generated">
            <a:extLst>
              <a:ext uri="{FF2B5EF4-FFF2-40B4-BE49-F238E27FC236}">
                <a16:creationId xmlns:a16="http://schemas.microsoft.com/office/drawing/2014/main" id="{80C6B2BC-78C1-E0B6-2709-128EB9FEF88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89153" y="3400856"/>
            <a:ext cx="2143958" cy="2143958"/>
          </a:xfrm>
          <a:prstGeom prst="rect">
            <a:avLst/>
          </a:prstGeom>
        </p:spPr>
      </p:pic>
    </p:spTree>
    <p:extLst>
      <p:ext uri="{BB962C8B-B14F-4D97-AF65-F5344CB8AC3E}">
        <p14:creationId xmlns:p14="http://schemas.microsoft.com/office/powerpoint/2010/main" val="2298175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0" y="717573"/>
            <a:ext cx="9144000" cy="2646030"/>
          </a:xfrm>
          <a:prstGeom prst="rect">
            <a:avLst/>
          </a:prstGeom>
          <a:solidFill>
            <a:srgbClr val="29B3B2"/>
          </a:solidFill>
          <a:ln>
            <a:noFill/>
          </a:ln>
        </p:spPr>
        <p:txBody>
          <a:bodyPr wrap="square" lIns="91440" tIns="108000" rIns="91440" bIns="135000" rtlCol="0" anchor="t">
            <a:spAutoFit/>
          </a:bodyPr>
          <a:lstStyle/>
          <a:p>
            <a:pPr algn="ctr"/>
            <a:r>
              <a:rPr lang="en-AU" sz="4800">
                <a:solidFill>
                  <a:schemeClr val="bg1"/>
                </a:solidFill>
                <a:latin typeface="Arial Rounded MT Bold"/>
              </a:rPr>
              <a:t>Geography/History</a:t>
            </a:r>
          </a:p>
          <a:p>
            <a:pPr algn="ctr"/>
            <a:r>
              <a:rPr lang="en-AU" sz="4800">
                <a:solidFill>
                  <a:schemeClr val="bg1"/>
                </a:solidFill>
                <a:latin typeface="Arial Rounded MT Bold"/>
              </a:rPr>
              <a:t>Craig Blanch</a:t>
            </a:r>
            <a:endParaRPr lang="en-AU" sz="4800">
              <a:solidFill>
                <a:schemeClr val="bg1"/>
              </a:solidFill>
              <a:latin typeface="Arial Rounded MT Bold" panose="020F0704030504030204" pitchFamily="34" charset="0"/>
            </a:endParaRPr>
          </a:p>
          <a:p>
            <a:pPr algn="ctr"/>
            <a:endParaRPr lang="en-AU" sz="6000">
              <a:solidFill>
                <a:schemeClr val="bg1"/>
              </a:solidFill>
              <a:latin typeface="Arial Rounded MT Bold" panose="020F0704030504030204" pitchFamily="34" charset="0"/>
            </a:endParaRPr>
          </a:p>
        </p:txBody>
      </p:sp>
      <p:grpSp>
        <p:nvGrpSpPr>
          <p:cNvPr id="11" name="Group 10"/>
          <p:cNvGrpSpPr/>
          <p:nvPr/>
        </p:nvGrpSpPr>
        <p:grpSpPr>
          <a:xfrm>
            <a:off x="727929" y="2398471"/>
            <a:ext cx="7628708" cy="4199516"/>
            <a:chOff x="775063" y="2055223"/>
            <a:chExt cx="7628708" cy="4301716"/>
          </a:xfrm>
        </p:grpSpPr>
        <p:sp>
          <p:nvSpPr>
            <p:cNvPr id="7" name="Rectangle 6"/>
            <p:cNvSpPr/>
            <p:nvPr/>
          </p:nvSpPr>
          <p:spPr>
            <a:xfrm>
              <a:off x="775063" y="2055223"/>
              <a:ext cx="7628708" cy="4032068"/>
            </a:xfrm>
            <a:prstGeom prst="rect">
              <a:avLst/>
            </a:prstGeom>
            <a:solidFill>
              <a:srgbClr val="29B3B2"/>
            </a:solid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018903" y="2307771"/>
              <a:ext cx="7158445" cy="353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927463" y="2542213"/>
              <a:ext cx="6992983" cy="3814726"/>
            </a:xfrm>
            <a:prstGeom prst="rect">
              <a:avLst/>
            </a:prstGeom>
            <a:noFill/>
          </p:spPr>
          <p:txBody>
            <a:bodyPr wrap="square" lIns="91440" tIns="45720" rIns="91440" bIns="45720" rtlCol="0" anchor="t">
              <a:spAutoFit/>
            </a:bodyPr>
            <a:lstStyle/>
            <a:p>
              <a:r>
                <a:rPr lang="en-AU" sz="2400">
                  <a:latin typeface="Comic Sans MS"/>
                  <a:cs typeface="Calibri"/>
                </a:rPr>
                <a:t>Welcome everyone! </a:t>
              </a:r>
              <a:endParaRPr lang="en-US"/>
            </a:p>
            <a:p>
              <a:r>
                <a:rPr lang="en-AU" sz="2400">
                  <a:latin typeface="Comic Sans MS"/>
                  <a:cs typeface="Calibri"/>
                </a:rPr>
                <a:t>I’m all for an inclusive school program and </a:t>
              </a:r>
              <a:endParaRPr lang="en-AU"/>
            </a:p>
            <a:p>
              <a:r>
                <a:rPr lang="en-AU" sz="2400">
                  <a:latin typeface="Comic Sans MS"/>
                  <a:cs typeface="Calibri"/>
                </a:rPr>
                <a:t>enjoy helping all my students as they strive </a:t>
              </a:r>
              <a:endParaRPr lang="en-AU"/>
            </a:p>
            <a:p>
              <a:r>
                <a:rPr lang="en-AU" sz="2400">
                  <a:latin typeface="Comic Sans MS"/>
                  <a:cs typeface="Calibri"/>
                </a:rPr>
                <a:t>towards their goals.</a:t>
              </a:r>
              <a:endParaRPr lang="en-AU"/>
            </a:p>
            <a:p>
              <a:r>
                <a:rPr lang="en-AU" sz="2400">
                  <a:latin typeface="Comic Sans MS"/>
                  <a:cs typeface="Calibri"/>
                </a:rPr>
                <a:t>I have been teaching for 36 years across</a:t>
              </a:r>
              <a:endParaRPr lang="en-AU"/>
            </a:p>
            <a:p>
              <a:r>
                <a:rPr lang="en-AU" sz="2400">
                  <a:latin typeface="Comic Sans MS"/>
                  <a:cs typeface="Calibri"/>
                </a:rPr>
                <a:t>all stages. </a:t>
              </a:r>
              <a:endParaRPr lang="en-AU"/>
            </a:p>
            <a:p>
              <a:r>
                <a:rPr lang="en-AU" sz="2400">
                  <a:latin typeface="Comic Sans MS"/>
                  <a:cs typeface="Calibri"/>
                </a:rPr>
                <a:t>I am excited to be teaching Geography and History this year!</a:t>
              </a:r>
              <a:endParaRPr lang="en-AU"/>
            </a:p>
            <a:p>
              <a:pPr marL="628650" lvl="1" indent="-285750" fontAlgn="base">
                <a:buFont typeface="Arial" panose="020B0604020202020204" pitchFamily="34" charset="0"/>
                <a:buChar char="•"/>
              </a:pPr>
              <a:endParaRPr lang="en-AU" sz="2000">
                <a:latin typeface="Calibri" panose="020F0502020204030204"/>
                <a:cs typeface="Calibri"/>
              </a:endParaRPr>
            </a:p>
            <a:p>
              <a:endParaRPr lang="en-AU" sz="2400">
                <a:latin typeface="Comic Sans MS" panose="030F0702030302020204" pitchFamily="66" charset="0"/>
              </a:endParaRPr>
            </a:p>
          </p:txBody>
        </p:sp>
      </p:grpSp>
      <p:pic>
        <p:nvPicPr>
          <p:cNvPr id="2" name="Picture 1" descr="A person wearing glasses and a black shirt&#10;&#10;Description automatically generated">
            <a:extLst>
              <a:ext uri="{FF2B5EF4-FFF2-40B4-BE49-F238E27FC236}">
                <a16:creationId xmlns:a16="http://schemas.microsoft.com/office/drawing/2014/main" id="{A51FC312-17AB-77D6-131E-34FACA2EB3D1}"/>
              </a:ext>
            </a:extLst>
          </p:cNvPr>
          <p:cNvPicPr>
            <a:picLocks noChangeAspect="1"/>
          </p:cNvPicPr>
          <p:nvPr/>
        </p:nvPicPr>
        <p:blipFill>
          <a:blip r:embed="rId3"/>
          <a:stretch>
            <a:fillRect/>
          </a:stretch>
        </p:blipFill>
        <p:spPr>
          <a:xfrm>
            <a:off x="7339461" y="1346530"/>
            <a:ext cx="1538738" cy="1476376"/>
          </a:xfrm>
          <a:prstGeom prst="rect">
            <a:avLst/>
          </a:prstGeom>
        </p:spPr>
      </p:pic>
    </p:spTree>
    <p:extLst>
      <p:ext uri="{BB962C8B-B14F-4D97-AF65-F5344CB8AC3E}">
        <p14:creationId xmlns:p14="http://schemas.microsoft.com/office/powerpoint/2010/main" val="3882634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0" y="426580"/>
            <a:ext cx="9144000" cy="1168703"/>
          </a:xfrm>
          <a:prstGeom prst="rect">
            <a:avLst/>
          </a:prstGeom>
          <a:solidFill>
            <a:srgbClr val="974C9D"/>
          </a:solidFill>
          <a:ln>
            <a:noFill/>
          </a:ln>
        </p:spPr>
        <p:txBody>
          <a:bodyPr wrap="square" tIns="108000" bIns="135000" rtlCol="0">
            <a:spAutoFit/>
          </a:bodyPr>
          <a:lstStyle/>
          <a:p>
            <a:pPr algn="ctr"/>
            <a:r>
              <a:rPr lang="en-AU" sz="6000">
                <a:solidFill>
                  <a:schemeClr val="bg1"/>
                </a:solidFill>
                <a:latin typeface="Arial Rounded MT Bold" panose="020F0704030504030204" pitchFamily="34" charset="0"/>
              </a:rPr>
              <a:t> Geography/History</a:t>
            </a:r>
          </a:p>
        </p:txBody>
      </p:sp>
      <p:grpSp>
        <p:nvGrpSpPr>
          <p:cNvPr id="11" name="Group 10"/>
          <p:cNvGrpSpPr/>
          <p:nvPr/>
        </p:nvGrpSpPr>
        <p:grpSpPr>
          <a:xfrm>
            <a:off x="283126" y="1595284"/>
            <a:ext cx="8855194" cy="5111476"/>
            <a:chOff x="649953" y="1990157"/>
            <a:chExt cx="7875457" cy="4032068"/>
          </a:xfrm>
        </p:grpSpPr>
        <p:sp>
          <p:nvSpPr>
            <p:cNvPr id="7" name="Rectangle 6"/>
            <p:cNvSpPr/>
            <p:nvPr/>
          </p:nvSpPr>
          <p:spPr>
            <a:xfrm>
              <a:off x="649953" y="1990157"/>
              <a:ext cx="7628708" cy="4032068"/>
            </a:xfrm>
            <a:prstGeom prst="rect">
              <a:avLst/>
            </a:prstGeom>
            <a:solidFill>
              <a:srgbClr val="974C9D"/>
            </a:solid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992776" y="2303417"/>
              <a:ext cx="7158445" cy="353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1203104" y="2327894"/>
              <a:ext cx="7322306" cy="2039371"/>
            </a:xfrm>
            <a:prstGeom prst="rect">
              <a:avLst/>
            </a:prstGeom>
            <a:noFill/>
          </p:spPr>
          <p:txBody>
            <a:bodyPr wrap="square" lIns="91440" tIns="45720" rIns="91440" bIns="45720" rtlCol="0" anchor="t">
              <a:spAutoFit/>
            </a:bodyPr>
            <a:lstStyle/>
            <a:p>
              <a:endParaRPr lang="en-AU" sz="1800" b="1">
                <a:latin typeface="Calibri"/>
                <a:cs typeface="Calibri"/>
              </a:endParaRPr>
            </a:p>
            <a:p>
              <a:endParaRPr lang="en-AU" sz="1000">
                <a:latin typeface="Calibri" panose="020F0502020204030204" pitchFamily="34" charset="0"/>
                <a:cs typeface="Calibri" panose="020F0502020204030204" pitchFamily="34" charset="0"/>
              </a:endParaRPr>
            </a:p>
            <a:p>
              <a:endParaRPr lang="en-AU" sz="1000">
                <a:latin typeface="Calibri" panose="020F0502020204030204" pitchFamily="34" charset="0"/>
                <a:cs typeface="Calibri" panose="020F0502020204030204" pitchFamily="34" charset="0"/>
              </a:endParaRPr>
            </a:p>
            <a:p>
              <a:endParaRPr lang="en-AU" sz="1000">
                <a:latin typeface="Calibri" panose="020F0502020204030204" pitchFamily="34" charset="0"/>
                <a:cs typeface="Calibri" panose="020F0502020204030204" pitchFamily="34" charset="0"/>
              </a:endParaRPr>
            </a:p>
            <a:p>
              <a:endParaRPr lang="en-AU" sz="1000">
                <a:latin typeface="Calibri" panose="020F0502020204030204" pitchFamily="34" charset="0"/>
                <a:cs typeface="Calibri" panose="020F0502020204030204" pitchFamily="34" charset="0"/>
              </a:endParaRPr>
            </a:p>
            <a:p>
              <a:endParaRPr lang="en-AU" sz="1800" b="1">
                <a:latin typeface="Calibri" panose="020F0502020204030204" pitchFamily="34" charset="0"/>
                <a:cs typeface="Calibri" panose="020F0502020204030204" pitchFamily="34" charset="0"/>
              </a:endParaRPr>
            </a:p>
            <a:p>
              <a:endParaRPr lang="en-AU" sz="1800" b="1">
                <a:latin typeface="Calibri" panose="020F0502020204030204" pitchFamily="34" charset="0"/>
                <a:cs typeface="Calibri" panose="020F0502020204030204" pitchFamily="34" charset="0"/>
              </a:endParaRPr>
            </a:p>
            <a:p>
              <a:endParaRPr lang="en-AU" sz="1800" b="1">
                <a:latin typeface="Calibri"/>
                <a:cs typeface="Calibri"/>
              </a:endParaRPr>
            </a:p>
            <a:p>
              <a:endParaRPr lang="en-AU" sz="1800" b="1">
                <a:latin typeface="Calibri"/>
                <a:cs typeface="Calibri"/>
              </a:endParaRPr>
            </a:p>
            <a:p>
              <a:pPr marL="285750" indent="-285750">
                <a:buFont typeface="Arial" panose="020B0604020202020204" pitchFamily="34" charset="0"/>
                <a:buChar char="•"/>
              </a:pPr>
              <a:endParaRPr lang="en-AU" sz="1400" b="1">
                <a:latin typeface="Comic Sans MS"/>
                <a:cs typeface="Calibri"/>
              </a:endParaRPr>
            </a:p>
            <a:p>
              <a:pPr marL="285750" indent="-285750">
                <a:buFont typeface="Arial" panose="020B0604020202020204" pitchFamily="34" charset="0"/>
                <a:buChar char="•"/>
              </a:pPr>
              <a:endParaRPr lang="en-AU" sz="1800">
                <a:latin typeface="Calibri"/>
                <a:cs typeface="Calibri"/>
              </a:endParaRPr>
            </a:p>
          </p:txBody>
        </p:sp>
      </p:grpSp>
      <p:sp>
        <p:nvSpPr>
          <p:cNvPr id="3" name="TextBox 2">
            <a:extLst>
              <a:ext uri="{FF2B5EF4-FFF2-40B4-BE49-F238E27FC236}">
                <a16:creationId xmlns:a16="http://schemas.microsoft.com/office/drawing/2014/main" id="{B7A4586B-3671-4D1F-92A4-5F805F4EAC31}"/>
              </a:ext>
            </a:extLst>
          </p:cNvPr>
          <p:cNvSpPr txBox="1"/>
          <p:nvPr/>
        </p:nvSpPr>
        <p:spPr>
          <a:xfrm>
            <a:off x="5631366" y="3568275"/>
            <a:ext cx="2743200" cy="317500"/>
          </a:xfrm>
          <a:prstGeom prst="rect">
            <a:avLst/>
          </a:prstGeom>
        </p:spPr>
        <p:txBody>
          <a:bodyPr lIns="91440" tIns="45720" rIns="91440" bIns="45720" anchor="t">
            <a:normAutofit/>
          </a:bodyPr>
          <a:lstStyle/>
          <a:p>
            <a:endParaRPr lang="en-US">
              <a:cs typeface="Calibri"/>
            </a:endParaRPr>
          </a:p>
        </p:txBody>
      </p:sp>
      <p:graphicFrame>
        <p:nvGraphicFramePr>
          <p:cNvPr id="8" name="Table 7">
            <a:extLst>
              <a:ext uri="{FF2B5EF4-FFF2-40B4-BE49-F238E27FC236}">
                <a16:creationId xmlns:a16="http://schemas.microsoft.com/office/drawing/2014/main" id="{B1B5FAA6-3441-4946-8E89-983029FBE2E2}"/>
              </a:ext>
            </a:extLst>
          </p:cNvPr>
          <p:cNvGraphicFramePr>
            <a:graphicFrameLocks noGrp="1"/>
          </p:cNvGraphicFramePr>
          <p:nvPr>
            <p:extLst>
              <p:ext uri="{D42A27DB-BD31-4B8C-83A1-F6EECF244321}">
                <p14:modId xmlns:p14="http://schemas.microsoft.com/office/powerpoint/2010/main" val="3382894101"/>
              </p:ext>
            </p:extLst>
          </p:nvPr>
        </p:nvGraphicFramePr>
        <p:xfrm>
          <a:off x="7251290" y="4436806"/>
          <a:ext cx="296882" cy="243840"/>
        </p:xfrm>
        <a:graphic>
          <a:graphicData uri="http://schemas.openxmlformats.org/drawingml/2006/table">
            <a:tbl>
              <a:tblPr firstRow="1" firstCol="1" bandRow="1">
                <a:tableStyleId>{5C22544A-7EE6-4342-B048-85BDC9FD1C3A}</a:tableStyleId>
              </a:tblPr>
              <a:tblGrid>
                <a:gridCol w="296882">
                  <a:extLst>
                    <a:ext uri="{9D8B030D-6E8A-4147-A177-3AD203B41FA5}">
                      <a16:colId xmlns:a16="http://schemas.microsoft.com/office/drawing/2014/main" val="3892834392"/>
                    </a:ext>
                  </a:extLst>
                </a:gridCol>
              </a:tblGrid>
              <a:tr h="0">
                <a:tc>
                  <a:txBody>
                    <a:bodyPr/>
                    <a:lstStyle/>
                    <a:p>
                      <a:pPr>
                        <a:spcBef>
                          <a:spcPts val="100"/>
                        </a:spcBef>
                        <a:spcAft>
                          <a:spcPts val="100"/>
                        </a:spcAft>
                      </a:pPr>
                      <a:endParaRPr lang="en-US" sz="1600">
                        <a:effectLst/>
                      </a:endParaRPr>
                    </a:p>
                  </a:txBody>
                  <a:tcPr marL="68580" marR="68580" marT="0" marB="0">
                    <a:noFill/>
                  </a:tcPr>
                </a:tc>
                <a:extLst>
                  <a:ext uri="{0D108BD9-81ED-4DB2-BD59-A6C34878D82A}">
                    <a16:rowId xmlns:a16="http://schemas.microsoft.com/office/drawing/2014/main" val="1800709480"/>
                  </a:ext>
                </a:extLst>
              </a:tr>
            </a:tbl>
          </a:graphicData>
        </a:graphic>
      </p:graphicFrame>
      <p:sp>
        <p:nvSpPr>
          <p:cNvPr id="12" name="TextBox 11">
            <a:extLst>
              <a:ext uri="{FF2B5EF4-FFF2-40B4-BE49-F238E27FC236}">
                <a16:creationId xmlns:a16="http://schemas.microsoft.com/office/drawing/2014/main" id="{F3167957-CE93-40B6-9D78-1A845DB0AA5F}"/>
              </a:ext>
            </a:extLst>
          </p:cNvPr>
          <p:cNvSpPr txBox="1"/>
          <p:nvPr/>
        </p:nvSpPr>
        <p:spPr>
          <a:xfrm>
            <a:off x="772205" y="2101704"/>
            <a:ext cx="7851399"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0000"/>
                </a:solidFill>
                <a:latin typeface="Comic Sans MS"/>
                <a:cs typeface="Calibri"/>
              </a:rPr>
              <a:t>Geography-Semester 1: The Earth’s Environment</a:t>
            </a:r>
          </a:p>
          <a:p>
            <a:r>
              <a:rPr lang="en-US" sz="1600" b="1">
                <a:latin typeface="Comic Sans MS"/>
                <a:cs typeface="Calibri"/>
              </a:rPr>
              <a:t>Bushfire hazards in Australia</a:t>
            </a:r>
            <a:endParaRPr lang="en-US" sz="1600" b="1">
              <a:latin typeface="Comic Sans MS"/>
            </a:endParaRPr>
          </a:p>
          <a:p>
            <a:r>
              <a:rPr lang="en-US" sz="1600">
                <a:latin typeface="Comic Sans MS"/>
                <a:cs typeface="Calibri"/>
              </a:rPr>
              <a:t>Students explore the impact bushfires have on Australian people, places and environments and propose ways they can reduce the impact of bushfires in the future.</a:t>
            </a:r>
            <a:endParaRPr lang="en-US" sz="1600">
              <a:latin typeface="Comic Sans MS"/>
            </a:endParaRPr>
          </a:p>
          <a:p>
            <a:r>
              <a:rPr lang="en-US" sz="1600" b="1">
                <a:latin typeface="Comic Sans MS"/>
                <a:cs typeface="Calibri"/>
              </a:rPr>
              <a:t>Great Australian landmarks</a:t>
            </a:r>
            <a:endParaRPr lang="en-US" sz="1600">
              <a:latin typeface="Comic Sans MS"/>
            </a:endParaRPr>
          </a:p>
          <a:p>
            <a:r>
              <a:rPr lang="en-US" sz="1600">
                <a:latin typeface="Comic Sans MS"/>
                <a:cs typeface="Calibri"/>
              </a:rPr>
              <a:t>Students investigate distinctive and well-known features of the Australian environment to determine why they became national landmarks. They complete a research activity on their choice of national landmark.</a:t>
            </a:r>
            <a:endParaRPr lang="en-US" sz="1600">
              <a:latin typeface="Comic Sans MS"/>
            </a:endParaRPr>
          </a:p>
          <a:p>
            <a:endParaRPr lang="en-US" sz="1600">
              <a:latin typeface="Comic Sans MS"/>
              <a:cs typeface="Calibri"/>
            </a:endParaRPr>
          </a:p>
          <a:p>
            <a:r>
              <a:rPr lang="en-US" sz="1600" b="1">
                <a:latin typeface="Comic Sans MS"/>
                <a:cs typeface="Calibri"/>
              </a:rPr>
              <a:t>History-Semester 2: Community and Remembrance</a:t>
            </a:r>
          </a:p>
          <a:p>
            <a:r>
              <a:rPr lang="en-US" sz="1600">
                <a:latin typeface="Comic Sans MS"/>
                <a:cs typeface="Calibri"/>
              </a:rPr>
              <a:t>Moving from the heritage of their local area, students explore the historical features and diversity of their community. They examine local, state and national symbols and emblems of significance, and celebrations and commemorations both locally and internationally.</a:t>
            </a:r>
            <a:endParaRPr lang="en-US" sz="1600">
              <a:latin typeface="Comic Sans MS"/>
            </a:endParaRPr>
          </a:p>
          <a:p>
            <a:endParaRPr lang="en-US" sz="2000" b="1">
              <a:latin typeface="Calibri"/>
              <a:cs typeface="Calibri"/>
            </a:endParaRPr>
          </a:p>
          <a:p>
            <a:pPr marL="342900" indent="-342900">
              <a:buFont typeface="Wingdings"/>
              <a:buChar char="q"/>
            </a:pPr>
            <a:endParaRPr lang="en-US" sz="2000" b="1">
              <a:latin typeface="Calibri"/>
              <a:cs typeface="Calibri"/>
            </a:endParaRPr>
          </a:p>
          <a:p>
            <a:pPr marL="342900" indent="-342900">
              <a:buFont typeface="Wingdings"/>
              <a:buChar char="q"/>
            </a:pPr>
            <a:endParaRPr lang="en-US" sz="2400" b="1">
              <a:latin typeface="Calibri"/>
              <a:cs typeface="Calibri"/>
            </a:endParaRPr>
          </a:p>
        </p:txBody>
      </p:sp>
      <p:sp>
        <p:nvSpPr>
          <p:cNvPr id="18" name="TextBox 17">
            <a:extLst>
              <a:ext uri="{FF2B5EF4-FFF2-40B4-BE49-F238E27FC236}">
                <a16:creationId xmlns:a16="http://schemas.microsoft.com/office/drawing/2014/main" id="{AAAD75D9-1F7F-4994-9F07-11F9857F8987}"/>
              </a:ext>
            </a:extLst>
          </p:cNvPr>
          <p:cNvSpPr txBox="1"/>
          <p:nvPr/>
        </p:nvSpPr>
        <p:spPr>
          <a:xfrm>
            <a:off x="5712737" y="4975602"/>
            <a:ext cx="2743200" cy="317500"/>
          </a:xfrm>
          <a:prstGeom prst="rect">
            <a:avLst/>
          </a:prstGeom>
        </p:spPr>
        <p:txBody>
          <a:bodyPr lIns="91440" tIns="45720" rIns="91440" bIns="45720" anchor="t">
            <a:normAutofit/>
          </a:bodyPr>
          <a:lstStyle/>
          <a:p>
            <a:endParaRPr lang="en-US">
              <a:cs typeface="Calibri"/>
            </a:endParaRPr>
          </a:p>
        </p:txBody>
      </p:sp>
    </p:spTree>
    <p:extLst>
      <p:ext uri="{BB962C8B-B14F-4D97-AF65-F5344CB8AC3E}">
        <p14:creationId xmlns:p14="http://schemas.microsoft.com/office/powerpoint/2010/main" val="2322204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18000" y="555573"/>
            <a:ext cx="9144000" cy="1599590"/>
          </a:xfrm>
          <a:prstGeom prst="rect">
            <a:avLst/>
          </a:prstGeom>
          <a:solidFill>
            <a:srgbClr val="29B3B2"/>
          </a:solidFill>
          <a:ln>
            <a:noFill/>
          </a:ln>
        </p:spPr>
        <p:txBody>
          <a:bodyPr wrap="square" lIns="91440" tIns="108000" rIns="91440" bIns="135000" rtlCol="0" anchor="t">
            <a:spAutoFit/>
          </a:bodyPr>
          <a:lstStyle/>
          <a:p>
            <a:pPr algn="ctr"/>
            <a:r>
              <a:rPr lang="en-AU" sz="4400">
                <a:solidFill>
                  <a:schemeClr val="bg1"/>
                </a:solidFill>
                <a:latin typeface="Arial Rounded MT Bold"/>
              </a:rPr>
              <a:t>Music/Drama</a:t>
            </a:r>
            <a:endParaRPr lang="en-AU" sz="4400">
              <a:solidFill>
                <a:schemeClr val="bg1"/>
              </a:solidFill>
              <a:latin typeface="Arial Rounded MT Bold" panose="020F0704030504030204" pitchFamily="34" charset="0"/>
            </a:endParaRPr>
          </a:p>
          <a:p>
            <a:pPr algn="ctr"/>
            <a:r>
              <a:rPr lang="en-AU" sz="4400">
                <a:solidFill>
                  <a:schemeClr val="bg1"/>
                </a:solidFill>
                <a:latin typeface="Arial Rounded MT Bold"/>
              </a:rPr>
              <a:t> Carolyn Irvin</a:t>
            </a:r>
            <a:endParaRPr lang="en-AU" sz="4400">
              <a:solidFill>
                <a:schemeClr val="bg1"/>
              </a:solidFill>
              <a:latin typeface="Arial Rounded MT Bold" panose="020F0704030504030204" pitchFamily="34" charset="0"/>
            </a:endParaRPr>
          </a:p>
        </p:txBody>
      </p:sp>
      <p:grpSp>
        <p:nvGrpSpPr>
          <p:cNvPr id="11" name="Group 10"/>
          <p:cNvGrpSpPr/>
          <p:nvPr/>
        </p:nvGrpSpPr>
        <p:grpSpPr>
          <a:xfrm>
            <a:off x="775063" y="2286017"/>
            <a:ext cx="7628708" cy="3936274"/>
            <a:chOff x="775063" y="2055223"/>
            <a:chExt cx="7628708" cy="4032068"/>
          </a:xfrm>
        </p:grpSpPr>
        <p:sp>
          <p:nvSpPr>
            <p:cNvPr id="7" name="Rectangle 6"/>
            <p:cNvSpPr/>
            <p:nvPr/>
          </p:nvSpPr>
          <p:spPr>
            <a:xfrm>
              <a:off x="775063" y="2055223"/>
              <a:ext cx="7628708" cy="4032068"/>
            </a:xfrm>
            <a:prstGeom prst="rect">
              <a:avLst/>
            </a:prstGeom>
            <a:solidFill>
              <a:srgbClr val="29B3B2"/>
            </a:solid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018903" y="2307771"/>
              <a:ext cx="7158445" cy="353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927463" y="2542213"/>
              <a:ext cx="6992983" cy="1166486"/>
            </a:xfrm>
            <a:prstGeom prst="rect">
              <a:avLst/>
            </a:prstGeom>
            <a:noFill/>
          </p:spPr>
          <p:txBody>
            <a:bodyPr wrap="square" lIns="91440" tIns="45720" rIns="91440" bIns="45720" rtlCol="0" anchor="t">
              <a:spAutoFit/>
            </a:bodyPr>
            <a:lstStyle/>
            <a:p>
              <a:endParaRPr lang="en-AU" sz="2400">
                <a:latin typeface="Comic Sans MS"/>
                <a:cs typeface="Calibri"/>
              </a:endParaRPr>
            </a:p>
            <a:p>
              <a:pPr marL="628650" lvl="1" indent="-285750" fontAlgn="base">
                <a:buFont typeface="Arial" panose="020B0604020202020204" pitchFamily="34" charset="0"/>
                <a:buChar char="•"/>
              </a:pPr>
              <a:endParaRPr lang="en-AU" sz="2000">
                <a:latin typeface="Calibri" panose="020F0502020204030204"/>
                <a:cs typeface="Calibri"/>
              </a:endParaRPr>
            </a:p>
            <a:p>
              <a:endParaRPr lang="en-AU" sz="2400">
                <a:latin typeface="Comic Sans MS" panose="030F0702030302020204" pitchFamily="66" charset="0"/>
              </a:endParaRPr>
            </a:p>
          </p:txBody>
        </p:sp>
      </p:grpSp>
      <p:sp>
        <p:nvSpPr>
          <p:cNvPr id="2" name="TextBox 1">
            <a:extLst>
              <a:ext uri="{FF2B5EF4-FFF2-40B4-BE49-F238E27FC236}">
                <a16:creationId xmlns:a16="http://schemas.microsoft.com/office/drawing/2014/main" id="{103A6421-BEBD-402B-BC5B-F76B2790D6EA}"/>
              </a:ext>
            </a:extLst>
          </p:cNvPr>
          <p:cNvSpPr txBox="1"/>
          <p:nvPr/>
        </p:nvSpPr>
        <p:spPr>
          <a:xfrm>
            <a:off x="1060278" y="2196634"/>
            <a:ext cx="7054200" cy="33716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a:latin typeface="Arial Narrow"/>
            </a:endParaRPr>
          </a:p>
          <a:p>
            <a:pPr>
              <a:lnSpc>
                <a:spcPct val="150000"/>
              </a:lnSpc>
            </a:pPr>
            <a:r>
              <a:rPr lang="en-US" sz="1300">
                <a:latin typeface="Comic Sans MS"/>
              </a:rPr>
              <a:t>· Jazz and blues pianist and vocalist -has been performing professionally for many years.</a:t>
            </a:r>
            <a:endParaRPr lang="en-US" sz="1300">
              <a:latin typeface="Comic Sans MS"/>
              <a:cs typeface="Calibri"/>
            </a:endParaRPr>
          </a:p>
          <a:p>
            <a:pPr>
              <a:lnSpc>
                <a:spcPct val="150000"/>
              </a:lnSpc>
            </a:pPr>
            <a:r>
              <a:rPr lang="en-US" sz="1300" b="1">
                <a:latin typeface="Comic Sans MS"/>
              </a:rPr>
              <a:t>· Passionate about the arts and creative thinking in education.</a:t>
            </a:r>
            <a:endParaRPr lang="en-US" sz="1300" b="1">
              <a:latin typeface="Comic Sans MS"/>
              <a:cs typeface="Calibri"/>
            </a:endParaRPr>
          </a:p>
          <a:p>
            <a:pPr>
              <a:lnSpc>
                <a:spcPct val="150000"/>
              </a:lnSpc>
            </a:pPr>
            <a:r>
              <a:rPr lang="en-US" sz="1300">
                <a:latin typeface="Comic Sans MS"/>
              </a:rPr>
              <a:t>· Tirelessly promotes music programs at ABPS such as: Choirs, String Groups and Band.</a:t>
            </a:r>
            <a:endParaRPr lang="en-US" sz="1300">
              <a:latin typeface="Comic Sans MS"/>
              <a:cs typeface="Calibri"/>
            </a:endParaRPr>
          </a:p>
          <a:p>
            <a:pPr>
              <a:lnSpc>
                <a:spcPct val="150000"/>
              </a:lnSpc>
            </a:pPr>
            <a:r>
              <a:rPr lang="en-US" sz="1300">
                <a:latin typeface="Comic Sans MS"/>
              </a:rPr>
              <a:t>· </a:t>
            </a:r>
            <a:r>
              <a:rPr lang="en-US" sz="1300" b="1">
                <a:latin typeface="Comic Sans MS"/>
              </a:rPr>
              <a:t>Encourages skill-based opportunity for learning where every child plays an instrument such as keyboard, ukulele, guitar and percussion in the Music RFF time slot .</a:t>
            </a:r>
            <a:endParaRPr lang="en-US" sz="1300" b="1">
              <a:latin typeface="Comic Sans MS"/>
              <a:cs typeface="Calibri"/>
            </a:endParaRPr>
          </a:p>
          <a:p>
            <a:pPr>
              <a:lnSpc>
                <a:spcPct val="150000"/>
              </a:lnSpc>
            </a:pPr>
            <a:r>
              <a:rPr lang="en-US" sz="1300">
                <a:latin typeface="Comic Sans MS"/>
              </a:rPr>
              <a:t>· Promotes improvisation in drama and composition in music lessons to encourage creativity,  engagement and confidence.</a:t>
            </a:r>
            <a:endParaRPr lang="en-US" sz="1300">
              <a:latin typeface="Comic Sans MS"/>
              <a:cs typeface="Calibri"/>
            </a:endParaRPr>
          </a:p>
          <a:p>
            <a:pPr>
              <a:lnSpc>
                <a:spcPct val="150000"/>
              </a:lnSpc>
            </a:pPr>
            <a:r>
              <a:rPr lang="en-US" sz="1300">
                <a:latin typeface="Comic Sans MS"/>
              </a:rPr>
              <a:t>·</a:t>
            </a:r>
            <a:r>
              <a:rPr lang="en-US" sz="1300" b="1">
                <a:latin typeface="Comic Sans MS"/>
              </a:rPr>
              <a:t> Teaches Stage 2 and 3 Music and Drama to each class for 1 hour per week for one semester (Terms 1 and 2) </a:t>
            </a:r>
            <a:endParaRPr lang="en-US" sz="1300">
              <a:latin typeface="Comic Sans MS"/>
              <a:cs typeface="Calibri"/>
            </a:endParaRPr>
          </a:p>
        </p:txBody>
      </p:sp>
      <p:pic>
        <p:nvPicPr>
          <p:cNvPr id="3" name="Picture 4">
            <a:extLst>
              <a:ext uri="{FF2B5EF4-FFF2-40B4-BE49-F238E27FC236}">
                <a16:creationId xmlns:a16="http://schemas.microsoft.com/office/drawing/2014/main" id="{C7AD81CF-1B08-4C41-905B-37799018E9B5}"/>
              </a:ext>
            </a:extLst>
          </p:cNvPr>
          <p:cNvPicPr>
            <a:picLocks noChangeAspect="1"/>
          </p:cNvPicPr>
          <p:nvPr/>
        </p:nvPicPr>
        <p:blipFill>
          <a:blip r:embed="rId3"/>
          <a:stretch>
            <a:fillRect/>
          </a:stretch>
        </p:blipFill>
        <p:spPr>
          <a:xfrm>
            <a:off x="7107045" y="314243"/>
            <a:ext cx="1762200" cy="2269872"/>
          </a:xfrm>
          <a:prstGeom prst="rect">
            <a:avLst/>
          </a:prstGeom>
        </p:spPr>
      </p:pic>
    </p:spTree>
    <p:extLst>
      <p:ext uri="{BB962C8B-B14F-4D97-AF65-F5344CB8AC3E}">
        <p14:creationId xmlns:p14="http://schemas.microsoft.com/office/powerpoint/2010/main" val="247180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0" y="717573"/>
            <a:ext cx="9144000" cy="1168703"/>
          </a:xfrm>
          <a:prstGeom prst="rect">
            <a:avLst/>
          </a:prstGeom>
          <a:solidFill>
            <a:srgbClr val="974C9D"/>
          </a:solidFill>
          <a:ln>
            <a:noFill/>
          </a:ln>
        </p:spPr>
        <p:txBody>
          <a:bodyPr wrap="square" lIns="91440" tIns="108000" rIns="91440" bIns="135000" rtlCol="0" anchor="t">
            <a:spAutoFit/>
          </a:bodyPr>
          <a:lstStyle/>
          <a:p>
            <a:pPr algn="ctr"/>
            <a:r>
              <a:rPr lang="en-AU" sz="6000">
                <a:solidFill>
                  <a:schemeClr val="bg1"/>
                </a:solidFill>
                <a:latin typeface="Arial Rounded MT Bold"/>
              </a:rPr>
              <a:t>Music</a:t>
            </a:r>
            <a:endParaRPr lang="en-AU" sz="6000">
              <a:solidFill>
                <a:schemeClr val="bg1"/>
              </a:solidFill>
              <a:latin typeface="Arial Rounded MT Bold" panose="020F0704030504030204" pitchFamily="34" charset="0"/>
            </a:endParaRPr>
          </a:p>
        </p:txBody>
      </p:sp>
      <p:grpSp>
        <p:nvGrpSpPr>
          <p:cNvPr id="11" name="Group 10"/>
          <p:cNvGrpSpPr/>
          <p:nvPr/>
        </p:nvGrpSpPr>
        <p:grpSpPr>
          <a:xfrm>
            <a:off x="775063" y="2151017"/>
            <a:ext cx="7628708" cy="3936274"/>
            <a:chOff x="775063" y="2055223"/>
            <a:chExt cx="7628708" cy="4032068"/>
          </a:xfrm>
        </p:grpSpPr>
        <p:sp>
          <p:nvSpPr>
            <p:cNvPr id="7" name="Rectangle 6"/>
            <p:cNvSpPr/>
            <p:nvPr/>
          </p:nvSpPr>
          <p:spPr>
            <a:xfrm>
              <a:off x="775063" y="2055223"/>
              <a:ext cx="7628708" cy="4032068"/>
            </a:xfrm>
            <a:prstGeom prst="rect">
              <a:avLst/>
            </a:prstGeom>
            <a:solidFill>
              <a:srgbClr val="974C9D"/>
            </a:solid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018903" y="2307771"/>
              <a:ext cx="7158445" cy="353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1075508" y="2420983"/>
              <a:ext cx="6992983" cy="3629968"/>
            </a:xfrm>
            <a:prstGeom prst="rect">
              <a:avLst/>
            </a:prstGeom>
            <a:noFill/>
          </p:spPr>
          <p:txBody>
            <a:bodyPr wrap="square" lIns="91440" tIns="45720" rIns="91440" bIns="45720" rtlCol="0" anchor="t">
              <a:spAutoFit/>
            </a:bodyPr>
            <a:lstStyle/>
            <a:p>
              <a:pPr algn="ctr">
                <a:lnSpc>
                  <a:spcPct val="150000"/>
                </a:lnSpc>
              </a:pPr>
              <a:r>
                <a:rPr lang="en-AU" sz="1600">
                  <a:latin typeface="Comic Sans MS"/>
                  <a:ea typeface="+mn-lt"/>
                  <a:cs typeface="+mn-lt"/>
                </a:rPr>
                <a:t> </a:t>
              </a:r>
              <a:r>
                <a:rPr lang="en-AU" sz="1600" b="1">
                  <a:latin typeface="Comic Sans MS"/>
                  <a:ea typeface="+mn-lt"/>
                  <a:cs typeface="+mn-lt"/>
                </a:rPr>
                <a:t>Music </a:t>
              </a:r>
              <a:r>
                <a:rPr lang="en-AU" sz="1600">
                  <a:latin typeface="Comic Sans MS"/>
                  <a:ea typeface="+mn-lt"/>
                  <a:cs typeface="+mn-lt"/>
                </a:rPr>
                <a:t>is part of the RFF program.</a:t>
              </a:r>
              <a:endParaRPr lang="en-US" sz="1600">
                <a:latin typeface="Comic Sans MS"/>
              </a:endParaRPr>
            </a:p>
            <a:p>
              <a:pPr algn="ctr">
                <a:lnSpc>
                  <a:spcPct val="150000"/>
                </a:lnSpc>
              </a:pPr>
              <a:r>
                <a:rPr lang="en-AU" sz="1600" b="1">
                  <a:latin typeface="Comic Sans MS"/>
                  <a:cs typeface="Calibri"/>
                </a:rPr>
                <a:t>*Band</a:t>
              </a:r>
              <a:r>
                <a:rPr lang="en-AU" sz="1600">
                  <a:latin typeface="Comic Sans MS"/>
                  <a:cs typeface="Calibri"/>
                </a:rPr>
                <a:t>  - Senior band will start next Wednesday 14 Feb</a:t>
              </a:r>
            </a:p>
            <a:p>
              <a:pPr marL="342900" indent="-342900" algn="ctr">
                <a:lnSpc>
                  <a:spcPct val="150000"/>
                </a:lnSpc>
                <a:buFont typeface="Calibri"/>
                <a:buChar char="-"/>
              </a:pPr>
              <a:r>
                <a:rPr lang="en-AU" sz="1600">
                  <a:latin typeface="Comic Sans MS"/>
                  <a:cs typeface="Calibri"/>
                </a:rPr>
                <a:t>Training Band will begin next Term 2 notes will be sent out end of T1</a:t>
              </a:r>
            </a:p>
            <a:p>
              <a:pPr algn="ctr">
                <a:lnSpc>
                  <a:spcPct val="150000"/>
                </a:lnSpc>
              </a:pPr>
              <a:r>
                <a:rPr lang="en-AU" sz="1600" b="1">
                  <a:latin typeface="Comic Sans MS"/>
                  <a:cs typeface="Calibri"/>
                </a:rPr>
                <a:t>*Strings</a:t>
              </a:r>
              <a:r>
                <a:rPr lang="en-AU" sz="1600">
                  <a:latin typeface="Comic Sans MS"/>
                  <a:cs typeface="Calibri"/>
                </a:rPr>
                <a:t> –Seniors meet Monday and Friday 8:00am – 9:00am. Will perform at the Opera House for The Festival of Instrumental Music</a:t>
              </a:r>
              <a:endParaRPr lang="en-AU" sz="1600">
                <a:solidFill>
                  <a:srgbClr val="808080"/>
                </a:solidFill>
                <a:latin typeface="Comic Sans MS"/>
                <a:cs typeface="Calibri"/>
              </a:endParaRPr>
            </a:p>
            <a:p>
              <a:pPr algn="ctr">
                <a:lnSpc>
                  <a:spcPct val="150000"/>
                </a:lnSpc>
              </a:pPr>
              <a:r>
                <a:rPr lang="en-AU" sz="1600">
                  <a:latin typeface="Comic Sans MS"/>
                  <a:cs typeface="Calibri" panose="020F0502020204030204"/>
                </a:rPr>
                <a:t>Intermediates- meet in the hall Wednesdays 8:00am – 9:00am</a:t>
              </a:r>
            </a:p>
            <a:p>
              <a:pPr algn="ctr">
                <a:lnSpc>
                  <a:spcPct val="150000"/>
                </a:lnSpc>
              </a:pPr>
              <a:r>
                <a:rPr lang="en-AU" sz="1600" b="1">
                  <a:latin typeface="Comic Sans MS"/>
                  <a:cs typeface="Calibri" panose="020F0502020204030204"/>
                </a:rPr>
                <a:t>*Choir</a:t>
              </a:r>
              <a:r>
                <a:rPr lang="en-AU" sz="1600">
                  <a:latin typeface="Comic Sans MS"/>
                  <a:cs typeface="Calibri" panose="020F0502020204030204"/>
                </a:rPr>
                <a:t>- Seniors: Year 3-6 meet Tuesdays 8:30- 9:00am</a:t>
              </a:r>
              <a:endParaRPr lang="en-AU" sz="1600">
                <a:solidFill>
                  <a:srgbClr val="808080"/>
                </a:solidFill>
                <a:latin typeface="Comic Sans MS"/>
                <a:cs typeface="Calibri"/>
              </a:endParaRPr>
            </a:p>
            <a:p>
              <a:pPr algn="ctr">
                <a:lnSpc>
                  <a:spcPct val="150000"/>
                </a:lnSpc>
              </a:pPr>
              <a:endParaRPr lang="en-AU" sz="2400">
                <a:cs typeface="Calibri"/>
              </a:endParaRPr>
            </a:p>
          </p:txBody>
        </p:sp>
      </p:grpSp>
    </p:spTree>
    <p:extLst>
      <p:ext uri="{BB962C8B-B14F-4D97-AF65-F5344CB8AC3E}">
        <p14:creationId xmlns:p14="http://schemas.microsoft.com/office/powerpoint/2010/main" val="3002121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0" y="387963"/>
            <a:ext cx="9144000" cy="1168703"/>
          </a:xfrm>
          <a:prstGeom prst="rect">
            <a:avLst/>
          </a:prstGeom>
          <a:solidFill>
            <a:srgbClr val="E01E8C"/>
          </a:solidFill>
          <a:ln>
            <a:noFill/>
          </a:ln>
        </p:spPr>
        <p:txBody>
          <a:bodyPr wrap="square" lIns="91440" tIns="108000" rIns="91440" bIns="135000" rtlCol="0" anchor="t">
            <a:spAutoFit/>
          </a:bodyPr>
          <a:lstStyle/>
          <a:p>
            <a:pPr algn="ctr"/>
            <a:r>
              <a:rPr lang="en-AU" sz="6000">
                <a:solidFill>
                  <a:schemeClr val="bg1"/>
                </a:solidFill>
                <a:latin typeface="Arial Rounded MT Bold"/>
              </a:rPr>
              <a:t>Science  </a:t>
            </a:r>
            <a:endParaRPr lang="en-AU" sz="6000">
              <a:solidFill>
                <a:schemeClr val="bg1"/>
              </a:solidFill>
              <a:latin typeface="Arial Rounded MT Bold" panose="020F0704030504030204" pitchFamily="34" charset="0"/>
            </a:endParaRPr>
          </a:p>
        </p:txBody>
      </p:sp>
      <p:grpSp>
        <p:nvGrpSpPr>
          <p:cNvPr id="11" name="Group 10"/>
          <p:cNvGrpSpPr/>
          <p:nvPr/>
        </p:nvGrpSpPr>
        <p:grpSpPr>
          <a:xfrm>
            <a:off x="411239" y="1616391"/>
            <a:ext cx="8385224" cy="4854211"/>
            <a:chOff x="485422" y="2055223"/>
            <a:chExt cx="7918349" cy="4032068"/>
          </a:xfrm>
        </p:grpSpPr>
        <p:sp>
          <p:nvSpPr>
            <p:cNvPr id="7" name="Rectangle 6"/>
            <p:cNvSpPr/>
            <p:nvPr/>
          </p:nvSpPr>
          <p:spPr>
            <a:xfrm>
              <a:off x="485422" y="2055223"/>
              <a:ext cx="7918349" cy="4032068"/>
            </a:xfrm>
            <a:prstGeom prst="rect">
              <a:avLst/>
            </a:prstGeom>
            <a:solidFill>
              <a:srgbClr val="E01E8C"/>
            </a:solid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603605" y="2122007"/>
              <a:ext cx="7685705" cy="3830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569206" y="2139085"/>
              <a:ext cx="7755216" cy="3834740"/>
            </a:xfrm>
            <a:prstGeom prst="rect">
              <a:avLst/>
            </a:prstGeom>
            <a:noFill/>
          </p:spPr>
          <p:txBody>
            <a:bodyPr wrap="square" lIns="91440" tIns="45720" rIns="91440" bIns="45720" rtlCol="0" anchor="ctr">
              <a:spAutoFit/>
            </a:bodyPr>
            <a:lstStyle/>
            <a:p>
              <a:r>
                <a:rPr lang="en-AU" sz="1600" b="1">
                  <a:latin typeface="Comic Sans MS"/>
                  <a:cs typeface="Calibri"/>
                </a:rPr>
                <a:t>Semester 1: </a:t>
              </a:r>
            </a:p>
            <a:p>
              <a:r>
                <a:rPr lang="en-AU" sz="1600" b="1">
                  <a:latin typeface="Comic Sans MS"/>
                  <a:cs typeface="Calibri"/>
                </a:rPr>
                <a:t>Physical World-Energy</a:t>
              </a:r>
            </a:p>
            <a:p>
              <a:r>
                <a:rPr lang="en-AU" sz="1600">
                  <a:latin typeface="Comic Sans MS"/>
                  <a:cs typeface="Calibri"/>
                </a:rPr>
                <a:t>Term 1 focuses on light, heat and electrical energy. Students will explore how energy makes things happen and ways that electrical energy can be generated sustainably. </a:t>
              </a:r>
              <a:endParaRPr lang="en-AU" sz="1600">
                <a:latin typeface="Comic Sans MS"/>
                <a:cs typeface="Calibri" panose="020F0502020204030204" pitchFamily="34" charset="0"/>
              </a:endParaRPr>
            </a:p>
            <a:p>
              <a:endParaRPr lang="en-AU" sz="1600">
                <a:latin typeface="Comic Sans MS"/>
                <a:cs typeface="Calibri" panose="020F0502020204030204" pitchFamily="34" charset="0"/>
              </a:endParaRPr>
            </a:p>
            <a:p>
              <a:r>
                <a:rPr lang="en-AU" sz="1600">
                  <a:latin typeface="Comic Sans MS"/>
                  <a:cs typeface="Calibri"/>
                </a:rPr>
                <a:t>In term 2 students will investigate contact and non-contact forces (such as push and pull) and how these forces can affect the motion of an object. </a:t>
              </a:r>
            </a:p>
            <a:p>
              <a:endParaRPr lang="en-AU" sz="2000">
                <a:latin typeface="Comic Sans MS"/>
                <a:cs typeface="Calibri" panose="020F0502020204030204" pitchFamily="34" charset="0"/>
              </a:endParaRPr>
            </a:p>
            <a:p>
              <a:endParaRPr lang="en-AU" sz="2000">
                <a:latin typeface="Comic Sans MS"/>
                <a:cs typeface="Calibri"/>
              </a:endParaRPr>
            </a:p>
            <a:p>
              <a:r>
                <a:rPr lang="en-AU" sz="1600" b="1">
                  <a:latin typeface="Comic Sans MS"/>
                  <a:cs typeface="Calibri"/>
                </a:rPr>
                <a:t>Semester 2:</a:t>
              </a:r>
            </a:p>
            <a:p>
              <a:r>
                <a:rPr lang="en-AU" sz="1600" b="1">
                  <a:latin typeface="Comic Sans MS"/>
                  <a:cs typeface="Calibri"/>
                </a:rPr>
                <a:t>Earth and Space-The Earth and Sun </a:t>
              </a:r>
              <a:endParaRPr lang="en-AU" sz="1600">
                <a:latin typeface="Comic Sans MS"/>
                <a:cs typeface="Calibri" panose="020F0502020204030204" pitchFamily="34" charset="0"/>
              </a:endParaRPr>
            </a:p>
            <a:p>
              <a:r>
                <a:rPr lang="en-AU" sz="1600">
                  <a:latin typeface="Comic Sans MS"/>
                  <a:cs typeface="Calibri"/>
                </a:rPr>
                <a:t>Term 3 will focus on how the Earth's surface changes over time as well as the Earth's relationship with the Sun. </a:t>
              </a:r>
              <a:endParaRPr lang="en-AU" sz="1600" b="1">
                <a:latin typeface="Comic Sans MS"/>
                <a:cs typeface="Calibri"/>
              </a:endParaRPr>
            </a:p>
            <a:p>
              <a:endParaRPr lang="en-AU" sz="1600">
                <a:latin typeface="Comic Sans MS"/>
                <a:cs typeface="Calibri"/>
              </a:endParaRPr>
            </a:p>
            <a:p>
              <a:r>
                <a:rPr lang="en-AU" sz="1600">
                  <a:latin typeface="Comic Sans MS"/>
                  <a:cs typeface="Calibri"/>
                </a:rPr>
                <a:t>Term 4 focuses on building student's technology skills as well as engaging in hands-on STEM tasks. </a:t>
              </a:r>
            </a:p>
            <a:p>
              <a:endParaRPr lang="en-AU" sz="1400" b="1">
                <a:latin typeface="Comic Sans MS"/>
                <a:cs typeface="Calibri"/>
              </a:endParaRPr>
            </a:p>
          </p:txBody>
        </p:sp>
      </p:grpSp>
    </p:spTree>
    <p:extLst>
      <p:ext uri="{BB962C8B-B14F-4D97-AF65-F5344CB8AC3E}">
        <p14:creationId xmlns:p14="http://schemas.microsoft.com/office/powerpoint/2010/main" val="129041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7FE9E-17AE-7AA2-BAB9-BDADEFEA9786}"/>
              </a:ext>
            </a:extLst>
          </p:cNvPr>
          <p:cNvSpPr>
            <a:spLocks noGrp="1"/>
          </p:cNvSpPr>
          <p:nvPr>
            <p:ph type="title"/>
          </p:nvPr>
        </p:nvSpPr>
        <p:spPr/>
        <p:txBody>
          <a:bodyPr/>
          <a:lstStyle/>
          <a:p>
            <a:endParaRPr lang="en-AU"/>
          </a:p>
        </p:txBody>
      </p:sp>
      <p:pic>
        <p:nvPicPr>
          <p:cNvPr id="1026" name="Picture 2" descr="Acknowledgement of Country - Country Connections - Australian Teaching Aids">
            <a:extLst>
              <a:ext uri="{FF2B5EF4-FFF2-40B4-BE49-F238E27FC236}">
                <a16:creationId xmlns:a16="http://schemas.microsoft.com/office/drawing/2014/main" id="{3EE8B242-3AF3-B09C-96B1-EF9D96BAD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338" y="0"/>
            <a:ext cx="52673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681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0" y="387963"/>
            <a:ext cx="9144000" cy="1168703"/>
          </a:xfrm>
          <a:prstGeom prst="rect">
            <a:avLst/>
          </a:prstGeom>
          <a:solidFill>
            <a:srgbClr val="E01E8C"/>
          </a:solidFill>
          <a:ln>
            <a:noFill/>
          </a:ln>
        </p:spPr>
        <p:txBody>
          <a:bodyPr wrap="square" lIns="91440" tIns="108000" rIns="91440" bIns="135000" rtlCol="0" anchor="t">
            <a:spAutoFit/>
          </a:bodyPr>
          <a:lstStyle/>
          <a:p>
            <a:pPr algn="ctr"/>
            <a:r>
              <a:rPr lang="en-AU" sz="6000">
                <a:solidFill>
                  <a:schemeClr val="bg1"/>
                </a:solidFill>
                <a:latin typeface="Arial Rounded MT Bold"/>
              </a:rPr>
              <a:t>STEM  </a:t>
            </a:r>
            <a:endParaRPr lang="en-AU" sz="6000">
              <a:solidFill>
                <a:schemeClr val="bg1"/>
              </a:solidFill>
              <a:latin typeface="Arial Rounded MT Bold" panose="020F0704030504030204" pitchFamily="34" charset="0"/>
            </a:endParaRPr>
          </a:p>
        </p:txBody>
      </p:sp>
      <p:grpSp>
        <p:nvGrpSpPr>
          <p:cNvPr id="11" name="Group 10"/>
          <p:cNvGrpSpPr/>
          <p:nvPr/>
        </p:nvGrpSpPr>
        <p:grpSpPr>
          <a:xfrm>
            <a:off x="411239" y="1616392"/>
            <a:ext cx="8385224" cy="4854211"/>
            <a:chOff x="485422" y="2055223"/>
            <a:chExt cx="7918349" cy="4032068"/>
          </a:xfrm>
        </p:grpSpPr>
        <p:sp>
          <p:nvSpPr>
            <p:cNvPr id="7" name="Rectangle 6"/>
            <p:cNvSpPr/>
            <p:nvPr/>
          </p:nvSpPr>
          <p:spPr>
            <a:xfrm>
              <a:off x="485422" y="2055223"/>
              <a:ext cx="7918349" cy="4032068"/>
            </a:xfrm>
            <a:prstGeom prst="rect">
              <a:avLst/>
            </a:prstGeom>
            <a:solidFill>
              <a:srgbClr val="E01E8C"/>
            </a:solid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603605" y="2122007"/>
              <a:ext cx="7685705" cy="3830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856927" y="2546638"/>
              <a:ext cx="3859988" cy="2914403"/>
            </a:xfrm>
            <a:prstGeom prst="rect">
              <a:avLst/>
            </a:prstGeom>
            <a:noFill/>
          </p:spPr>
          <p:txBody>
            <a:bodyPr wrap="square" lIns="91440" tIns="45720" rIns="91440" bIns="45720" rtlCol="0" anchor="ctr">
              <a:spAutoFit/>
            </a:bodyPr>
            <a:lstStyle/>
            <a:p>
              <a:r>
                <a:rPr lang="en-AU" sz="1600">
                  <a:latin typeface="Comic Sans MS"/>
                  <a:cs typeface="Calibri"/>
                </a:rPr>
                <a:t>All Science units have been written to embed the STEM (Science, Technology, Engineering and Mathematics) Process. </a:t>
              </a:r>
            </a:p>
            <a:p>
              <a:endParaRPr lang="en-AU" sz="1600">
                <a:latin typeface="Comic Sans MS"/>
                <a:cs typeface="Calibri"/>
              </a:endParaRPr>
            </a:p>
            <a:p>
              <a:endParaRPr lang="en-AU" sz="1600">
                <a:latin typeface="Comic Sans MS"/>
                <a:cs typeface="Calibri"/>
              </a:endParaRPr>
            </a:p>
            <a:p>
              <a:r>
                <a:rPr lang="en-AU" sz="1600">
                  <a:latin typeface="Comic Sans MS"/>
                  <a:cs typeface="Calibri"/>
                </a:rPr>
                <a:t>The STEM Process will guide students throughout the whole year as they engage in hands-on investigations, encouraging critical thinking, problem-solving and collaboration. Students will have access and use of the purpose-built STEM room during their weekly lessons.  </a:t>
              </a:r>
              <a:endParaRPr lang="en-US" sz="1600">
                <a:ea typeface="Calibri"/>
                <a:cs typeface="Calibri"/>
              </a:endParaRPr>
            </a:p>
            <a:p>
              <a:endParaRPr lang="en-AU" sz="1400" b="1">
                <a:latin typeface="Comic Sans MS"/>
                <a:cs typeface="Calibri"/>
              </a:endParaRPr>
            </a:p>
          </p:txBody>
        </p:sp>
      </p:grpSp>
      <p:pic>
        <p:nvPicPr>
          <p:cNvPr id="2" name="Picture 1">
            <a:extLst>
              <a:ext uri="{FF2B5EF4-FFF2-40B4-BE49-F238E27FC236}">
                <a16:creationId xmlns:a16="http://schemas.microsoft.com/office/drawing/2014/main" id="{C028323F-F70F-F4E3-93CD-27081888B9C7}"/>
              </a:ext>
            </a:extLst>
          </p:cNvPr>
          <p:cNvPicPr>
            <a:picLocks noChangeAspect="1"/>
          </p:cNvPicPr>
          <p:nvPr/>
        </p:nvPicPr>
        <p:blipFill>
          <a:blip r:embed="rId3"/>
          <a:stretch>
            <a:fillRect/>
          </a:stretch>
        </p:blipFill>
        <p:spPr>
          <a:xfrm>
            <a:off x="5408620" y="1800939"/>
            <a:ext cx="3028977" cy="4210904"/>
          </a:xfrm>
          <a:prstGeom prst="rect">
            <a:avLst/>
          </a:prstGeom>
        </p:spPr>
      </p:pic>
    </p:spTree>
    <p:extLst>
      <p:ext uri="{BB962C8B-B14F-4D97-AF65-F5344CB8AC3E}">
        <p14:creationId xmlns:p14="http://schemas.microsoft.com/office/powerpoint/2010/main" val="1644195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0" y="321733"/>
            <a:ext cx="9144000" cy="1168703"/>
          </a:xfrm>
          <a:prstGeom prst="rect">
            <a:avLst/>
          </a:prstGeom>
          <a:solidFill>
            <a:srgbClr val="E01E8C"/>
          </a:solidFill>
          <a:ln>
            <a:noFill/>
          </a:ln>
        </p:spPr>
        <p:txBody>
          <a:bodyPr wrap="square" lIns="91440" tIns="108000" rIns="91440" bIns="135000" rtlCol="0" anchor="t">
            <a:spAutoFit/>
          </a:bodyPr>
          <a:lstStyle/>
          <a:p>
            <a:r>
              <a:rPr lang="en-AU" sz="6000">
                <a:solidFill>
                  <a:schemeClr val="bg1"/>
                </a:solidFill>
                <a:latin typeface="Arial Rounded MT Bold"/>
              </a:rPr>
              <a:t>           Technology</a:t>
            </a:r>
          </a:p>
        </p:txBody>
      </p:sp>
      <p:grpSp>
        <p:nvGrpSpPr>
          <p:cNvPr id="11" name="Group 10"/>
          <p:cNvGrpSpPr/>
          <p:nvPr/>
        </p:nvGrpSpPr>
        <p:grpSpPr>
          <a:xfrm>
            <a:off x="197556" y="1378168"/>
            <a:ext cx="8777111" cy="5294769"/>
            <a:chOff x="259645" y="2055222"/>
            <a:chExt cx="8777111" cy="5423623"/>
          </a:xfrm>
        </p:grpSpPr>
        <p:sp>
          <p:nvSpPr>
            <p:cNvPr id="7" name="Rectangle 6"/>
            <p:cNvSpPr/>
            <p:nvPr/>
          </p:nvSpPr>
          <p:spPr>
            <a:xfrm>
              <a:off x="259645" y="2055222"/>
              <a:ext cx="8777111" cy="5423623"/>
            </a:xfrm>
            <a:prstGeom prst="rect">
              <a:avLst/>
            </a:prstGeom>
            <a:solidFill>
              <a:srgbClr val="E01E8C"/>
            </a:solid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434622" y="2210836"/>
              <a:ext cx="8455377" cy="51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408930" y="2166951"/>
              <a:ext cx="8455376" cy="4847225"/>
            </a:xfrm>
            <a:prstGeom prst="rect">
              <a:avLst/>
            </a:prstGeom>
            <a:noFill/>
          </p:spPr>
          <p:txBody>
            <a:bodyPr wrap="square" lIns="91440" tIns="45720" rIns="91440" bIns="45720" rtlCol="0" anchor="t">
              <a:spAutoFit/>
            </a:bodyPr>
            <a:lstStyle/>
            <a:p>
              <a:endParaRPr lang="en-US"/>
            </a:p>
            <a:p>
              <a:r>
                <a:rPr lang="en-AU" sz="2400">
                  <a:latin typeface="Comic Sans MS"/>
                </a:rPr>
                <a:t>Technology will be embedded into all Science units throughout Terms 1, 2 and 3. Term 4 will then focus on building on students' digital technology skills. </a:t>
              </a:r>
            </a:p>
            <a:p>
              <a:endParaRPr lang="en-AU" sz="2400">
                <a:latin typeface="Comic Sans MS"/>
              </a:endParaRPr>
            </a:p>
            <a:p>
              <a:endParaRPr lang="en-AU" sz="2400">
                <a:latin typeface="Comic Sans MS"/>
              </a:endParaRPr>
            </a:p>
            <a:p>
              <a:r>
                <a:rPr lang="en-AU" sz="2400">
                  <a:latin typeface="Comic Sans MS"/>
                </a:rPr>
                <a:t>Classroom:</a:t>
              </a:r>
              <a:endParaRPr lang="en-AU">
                <a:cs typeface="Calibri"/>
              </a:endParaRPr>
            </a:p>
            <a:p>
              <a:pPr marL="685800" lvl="1" indent="-342900">
                <a:buFont typeface="Arial" panose="020B0604020202020204" pitchFamily="34" charset="0"/>
                <a:buChar char="•"/>
              </a:pPr>
              <a:r>
                <a:rPr lang="en-AU" sz="2400">
                  <a:latin typeface="Comic Sans MS"/>
                </a:rPr>
                <a:t>All classes use Google Classroom and create learning tasks to improve student digital literacy</a:t>
              </a:r>
            </a:p>
            <a:p>
              <a:pPr marL="685800" lvl="1" indent="-342900">
                <a:buFont typeface="Arial" panose="020B0604020202020204" pitchFamily="34" charset="0"/>
                <a:buChar char="•"/>
              </a:pPr>
              <a:endParaRPr lang="en-AU" sz="2400">
                <a:latin typeface="Comic Sans MS"/>
              </a:endParaRPr>
            </a:p>
            <a:p>
              <a:pPr marL="685800" lvl="1" indent="-342900">
                <a:buFont typeface="Arial" panose="020B0604020202020204" pitchFamily="34" charset="0"/>
                <a:buChar char="•"/>
              </a:pPr>
              <a:r>
                <a:rPr lang="en-AU" sz="2400" b="1">
                  <a:latin typeface="Comic Sans MS"/>
                </a:rPr>
                <a:t>Student Acceptable Use Agreement </a:t>
              </a:r>
              <a:r>
                <a:rPr lang="en-AU" sz="2400">
                  <a:latin typeface="Comic Sans MS"/>
                </a:rPr>
                <a:t>– outlines safe and responsible online behaviour and care and management of school devices. </a:t>
              </a:r>
              <a:endParaRPr lang="en-AU" sz="2400">
                <a:latin typeface="Comic Sans MS" panose="030F0702030302020204" pitchFamily="66" charset="0"/>
              </a:endParaRPr>
            </a:p>
          </p:txBody>
        </p:sp>
      </p:grpSp>
      <p:sp>
        <p:nvSpPr>
          <p:cNvPr id="2" name="TextBox 1">
            <a:extLst>
              <a:ext uri="{FF2B5EF4-FFF2-40B4-BE49-F238E27FC236}">
                <a16:creationId xmlns:a16="http://schemas.microsoft.com/office/drawing/2014/main" id="{FF185DC6-CB4D-3F4C-B72D-BBFC24F30719}"/>
              </a:ext>
            </a:extLst>
          </p:cNvPr>
          <p:cNvSpPr txBox="1"/>
          <p:nvPr/>
        </p:nvSpPr>
        <p:spPr>
          <a:xfrm>
            <a:off x="378175" y="4798715"/>
            <a:ext cx="5531556" cy="461665"/>
          </a:xfrm>
          <a:prstGeom prst="rect">
            <a:avLst/>
          </a:prstGeom>
          <a:noFill/>
        </p:spPr>
        <p:txBody>
          <a:bodyPr wrap="square" lIns="91440" tIns="45720" rIns="91440" bIns="45720" rtlCol="0" anchor="t">
            <a:spAutoFit/>
          </a:bodyPr>
          <a:lstStyle/>
          <a:p>
            <a:endParaRPr lang="en-US" sz="2400">
              <a:latin typeface="Comic Sans MS"/>
            </a:endParaRPr>
          </a:p>
        </p:txBody>
      </p:sp>
    </p:spTree>
    <p:extLst>
      <p:ext uri="{BB962C8B-B14F-4D97-AF65-F5344CB8AC3E}">
        <p14:creationId xmlns:p14="http://schemas.microsoft.com/office/powerpoint/2010/main" val="3758842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0" y="717573"/>
            <a:ext cx="9144000" cy="1168703"/>
          </a:xfrm>
          <a:prstGeom prst="rect">
            <a:avLst/>
          </a:prstGeom>
          <a:solidFill>
            <a:srgbClr val="F4B912"/>
          </a:solidFill>
          <a:ln>
            <a:noFill/>
          </a:ln>
        </p:spPr>
        <p:txBody>
          <a:bodyPr wrap="square" tIns="108000" bIns="135000" rtlCol="0">
            <a:spAutoFit/>
          </a:bodyPr>
          <a:lstStyle/>
          <a:p>
            <a:pPr algn="ctr"/>
            <a:r>
              <a:rPr lang="en-AU" sz="6000">
                <a:solidFill>
                  <a:schemeClr val="bg1"/>
                </a:solidFill>
                <a:latin typeface="Arial Rounded MT Bold" panose="020F0704030504030204" pitchFamily="34" charset="0"/>
              </a:rPr>
              <a:t>PD/H/PE</a:t>
            </a:r>
          </a:p>
        </p:txBody>
      </p:sp>
      <p:grpSp>
        <p:nvGrpSpPr>
          <p:cNvPr id="11" name="Group 10"/>
          <p:cNvGrpSpPr/>
          <p:nvPr/>
        </p:nvGrpSpPr>
        <p:grpSpPr>
          <a:xfrm>
            <a:off x="775063" y="2151017"/>
            <a:ext cx="7628708" cy="3936274"/>
            <a:chOff x="775063" y="2055223"/>
            <a:chExt cx="7628708" cy="4032068"/>
          </a:xfrm>
        </p:grpSpPr>
        <p:sp>
          <p:nvSpPr>
            <p:cNvPr id="7" name="Rectangle 6"/>
            <p:cNvSpPr/>
            <p:nvPr/>
          </p:nvSpPr>
          <p:spPr>
            <a:xfrm>
              <a:off x="775063" y="2055223"/>
              <a:ext cx="7628708" cy="4032068"/>
            </a:xfrm>
            <a:prstGeom prst="rect">
              <a:avLst/>
            </a:prstGeom>
            <a:solidFill>
              <a:srgbClr val="F4B912"/>
            </a:solid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018903" y="2307771"/>
              <a:ext cx="7158445" cy="353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1075508" y="2420983"/>
              <a:ext cx="6992983" cy="3121140"/>
            </a:xfrm>
            <a:prstGeom prst="rect">
              <a:avLst/>
            </a:prstGeom>
            <a:noFill/>
          </p:spPr>
          <p:txBody>
            <a:bodyPr wrap="square" lIns="91440" tIns="45720" rIns="91440" bIns="45720" rtlCol="0" anchor="t">
              <a:spAutoFit/>
            </a:bodyPr>
            <a:lstStyle/>
            <a:p>
              <a:r>
                <a:rPr lang="en-AU" sz="2400" b="1">
                  <a:latin typeface="Comic Sans MS"/>
                  <a:cs typeface="Calibri"/>
                </a:rPr>
                <a:t>Fitness/ PE</a:t>
              </a:r>
              <a:r>
                <a:rPr lang="en-AU" sz="2400">
                  <a:latin typeface="Comic Sans MS"/>
                  <a:cs typeface="Calibri"/>
                </a:rPr>
                <a:t> – in class and as a stage each Wednesday</a:t>
              </a:r>
              <a:endParaRPr lang="en-AU" sz="2400">
                <a:latin typeface="Comic Sans MS"/>
                <a:cs typeface="Calibri" panose="020F0502020204030204" pitchFamily="34" charset="0"/>
              </a:endParaRPr>
            </a:p>
            <a:p>
              <a:r>
                <a:rPr lang="en-AU" sz="2400" b="1">
                  <a:latin typeface="Comic Sans MS"/>
                  <a:cs typeface="Calibri"/>
                </a:rPr>
                <a:t>Stage Sport</a:t>
              </a:r>
              <a:r>
                <a:rPr lang="en-AU" sz="2400">
                  <a:latin typeface="Comic Sans MS"/>
                  <a:cs typeface="Calibri"/>
                </a:rPr>
                <a:t> - Friday 1-2pm: Fundamental movement skills and modified PSSA sports.</a:t>
              </a:r>
            </a:p>
            <a:p>
              <a:r>
                <a:rPr lang="en-AU" sz="2400" b="1">
                  <a:latin typeface="Comic Sans MS"/>
                  <a:cs typeface="Calibri"/>
                </a:rPr>
                <a:t>PD/H -   </a:t>
              </a:r>
              <a:r>
                <a:rPr lang="en-AU" sz="2400">
                  <a:latin typeface="Comic Sans MS"/>
                  <a:cs typeface="Calibri"/>
                </a:rPr>
                <a:t>Road Safety / Cyber Safety</a:t>
              </a:r>
            </a:p>
            <a:p>
              <a:pPr lvl="2"/>
              <a:r>
                <a:rPr lang="en-AU" sz="2400" b="1">
                  <a:latin typeface="Comic Sans MS"/>
                  <a:cs typeface="Calibri"/>
                </a:rPr>
                <a:t> - </a:t>
              </a:r>
              <a:r>
                <a:rPr lang="en-AU" sz="2400">
                  <a:latin typeface="Comic Sans MS"/>
                  <a:cs typeface="Calibri"/>
                </a:rPr>
                <a:t>   Anti Bullying/</a:t>
              </a:r>
              <a:r>
                <a:rPr lang="en-AU" sz="2400" err="1">
                  <a:latin typeface="Comic Sans MS"/>
                  <a:cs typeface="Calibri"/>
                </a:rPr>
                <a:t>Friendology</a:t>
              </a:r>
              <a:endParaRPr lang="en-AU" sz="2400">
                <a:latin typeface="Comic Sans MS"/>
                <a:cs typeface="Calibri" panose="020F0502020204030204" pitchFamily="34" charset="0"/>
              </a:endParaRPr>
            </a:p>
            <a:p>
              <a:pPr lvl="2"/>
              <a:r>
                <a:rPr lang="en-AU" sz="2400" b="1">
                  <a:latin typeface="Comic Sans MS"/>
                  <a:cs typeface="Calibri"/>
                </a:rPr>
                <a:t> - </a:t>
              </a:r>
              <a:r>
                <a:rPr lang="en-AU" sz="2400">
                  <a:latin typeface="Comic Sans MS"/>
                  <a:cs typeface="Calibri"/>
                </a:rPr>
                <a:t>   Child Protection – Mandatory</a:t>
              </a:r>
              <a:endParaRPr lang="en-AU" sz="2400">
                <a:latin typeface="Comic Sans MS"/>
                <a:cs typeface="Calibri" panose="020F0502020204030204" pitchFamily="34" charset="0"/>
              </a:endParaRPr>
            </a:p>
            <a:p>
              <a:endParaRPr lang="en-AU" sz="2400">
                <a:latin typeface="Comic Sans MS" panose="030F0702030302020204" pitchFamily="66" charset="0"/>
              </a:endParaRPr>
            </a:p>
          </p:txBody>
        </p:sp>
      </p:grpSp>
    </p:spTree>
    <p:extLst>
      <p:ext uri="{BB962C8B-B14F-4D97-AF65-F5344CB8AC3E}">
        <p14:creationId xmlns:p14="http://schemas.microsoft.com/office/powerpoint/2010/main" val="929260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0" y="717573"/>
            <a:ext cx="9144000" cy="1168703"/>
          </a:xfrm>
          <a:prstGeom prst="rect">
            <a:avLst/>
          </a:prstGeom>
          <a:solidFill>
            <a:srgbClr val="29B3B2"/>
          </a:solidFill>
          <a:ln>
            <a:noFill/>
          </a:ln>
        </p:spPr>
        <p:txBody>
          <a:bodyPr wrap="square" tIns="108000" bIns="135000" rtlCol="0">
            <a:spAutoFit/>
          </a:bodyPr>
          <a:lstStyle/>
          <a:p>
            <a:pPr algn="ctr"/>
            <a:r>
              <a:rPr lang="en-AU" sz="6000">
                <a:solidFill>
                  <a:schemeClr val="bg1"/>
                </a:solidFill>
                <a:latin typeface="Arial Rounded MT Bold" panose="020F0704030504030204" pitchFamily="34" charset="0"/>
              </a:rPr>
              <a:t> Sport</a:t>
            </a:r>
          </a:p>
        </p:txBody>
      </p:sp>
      <p:grpSp>
        <p:nvGrpSpPr>
          <p:cNvPr id="11" name="Group 10"/>
          <p:cNvGrpSpPr/>
          <p:nvPr/>
        </p:nvGrpSpPr>
        <p:grpSpPr>
          <a:xfrm>
            <a:off x="775063" y="2151017"/>
            <a:ext cx="7628708" cy="4770863"/>
            <a:chOff x="775063" y="2055223"/>
            <a:chExt cx="7628708" cy="4886966"/>
          </a:xfrm>
        </p:grpSpPr>
        <p:sp>
          <p:nvSpPr>
            <p:cNvPr id="7" name="Rectangle 6"/>
            <p:cNvSpPr/>
            <p:nvPr/>
          </p:nvSpPr>
          <p:spPr>
            <a:xfrm>
              <a:off x="775063" y="2055223"/>
              <a:ext cx="7628708" cy="4032068"/>
            </a:xfrm>
            <a:prstGeom prst="rect">
              <a:avLst/>
            </a:prstGeom>
            <a:solidFill>
              <a:srgbClr val="29B3B2"/>
            </a:solid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018903" y="2307771"/>
              <a:ext cx="7158445" cy="353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1184365" y="2307771"/>
              <a:ext cx="6992983" cy="4634418"/>
            </a:xfrm>
            <a:prstGeom prst="rect">
              <a:avLst/>
            </a:prstGeom>
            <a:noFill/>
          </p:spPr>
          <p:txBody>
            <a:bodyPr wrap="square" lIns="91440" tIns="45720" rIns="91440" bIns="45720" rtlCol="0" anchor="t">
              <a:spAutoFit/>
            </a:bodyPr>
            <a:lstStyle/>
            <a:p>
              <a:r>
                <a:rPr lang="en-AU" sz="2400" b="1">
                  <a:solidFill>
                    <a:srgbClr val="FF0000"/>
                  </a:solidFill>
                  <a:latin typeface="Comic Sans MS"/>
                  <a:cs typeface="Calibri"/>
                </a:rPr>
                <a:t>Swimming Carnival </a:t>
              </a:r>
              <a:r>
                <a:rPr lang="en-AU" sz="2400">
                  <a:latin typeface="Comic Sans MS"/>
                  <a:cs typeface="Calibri"/>
                </a:rPr>
                <a:t>–  T1: Monday, 4</a:t>
              </a:r>
              <a:r>
                <a:rPr lang="en-AU" sz="2400" baseline="30000">
                  <a:latin typeface="Comic Sans MS"/>
                  <a:cs typeface="Calibri"/>
                </a:rPr>
                <a:t>th</a:t>
              </a:r>
              <a:r>
                <a:rPr lang="en-AU" sz="2400">
                  <a:latin typeface="Comic Sans MS"/>
                  <a:cs typeface="Calibri"/>
                </a:rPr>
                <a:t> March at Peninsula Leisure Centre, Woy Woy</a:t>
              </a:r>
              <a:endParaRPr lang="en-AU" sz="2400">
                <a:latin typeface="Comic Sans MS"/>
                <a:cs typeface="Calibri" panose="020F0502020204030204" pitchFamily="34" charset="0"/>
              </a:endParaRPr>
            </a:p>
            <a:p>
              <a:endParaRPr lang="en-AU" sz="2400" b="1">
                <a:solidFill>
                  <a:srgbClr val="0070C0"/>
                </a:solidFill>
                <a:latin typeface="Comic Sans MS"/>
                <a:cs typeface="Calibri"/>
              </a:endParaRPr>
            </a:p>
            <a:p>
              <a:r>
                <a:rPr lang="en-AU" sz="2400" b="1">
                  <a:solidFill>
                    <a:srgbClr val="0070C0"/>
                  </a:solidFill>
                  <a:latin typeface="Comic Sans MS"/>
                  <a:cs typeface="Calibri"/>
                </a:rPr>
                <a:t>Cross Country </a:t>
              </a:r>
              <a:r>
                <a:rPr lang="en-AU" sz="2400">
                  <a:latin typeface="Comic Sans MS"/>
                  <a:cs typeface="Calibri"/>
                </a:rPr>
                <a:t>– Term 2</a:t>
              </a:r>
              <a:endParaRPr lang="en-AU" sz="2400">
                <a:latin typeface="Comic Sans MS"/>
                <a:cs typeface="Calibri" panose="020F0502020204030204" pitchFamily="34" charset="0"/>
              </a:endParaRPr>
            </a:p>
            <a:p>
              <a:endParaRPr lang="en-AU" sz="2400" b="1">
                <a:solidFill>
                  <a:srgbClr val="7030A0"/>
                </a:solidFill>
                <a:latin typeface="Comic Sans MS"/>
                <a:cs typeface="Calibri"/>
              </a:endParaRPr>
            </a:p>
            <a:p>
              <a:r>
                <a:rPr lang="en-AU" sz="2400" b="1">
                  <a:solidFill>
                    <a:srgbClr val="7030A0"/>
                  </a:solidFill>
                  <a:latin typeface="Comic Sans MS"/>
                  <a:cs typeface="Calibri"/>
                </a:rPr>
                <a:t>Athletics Carnival </a:t>
              </a:r>
              <a:r>
                <a:rPr lang="en-AU" sz="2400">
                  <a:latin typeface="Comic Sans MS"/>
                  <a:cs typeface="Calibri"/>
                </a:rPr>
                <a:t>– Term 3 </a:t>
              </a:r>
              <a:endParaRPr lang="en-AU"/>
            </a:p>
            <a:p>
              <a:endParaRPr lang="en-AU" sz="2400" b="1">
                <a:latin typeface="Comic Sans MS"/>
                <a:cs typeface="Calibri"/>
              </a:endParaRPr>
            </a:p>
            <a:p>
              <a:r>
                <a:rPr lang="en-AU" sz="2400" b="1">
                  <a:latin typeface="Comic Sans MS"/>
                  <a:cs typeface="Calibri"/>
                </a:rPr>
                <a:t>Participation! </a:t>
              </a:r>
              <a:r>
                <a:rPr lang="en-AU" sz="2400">
                  <a:latin typeface="Calibri"/>
                  <a:cs typeface="Calibri"/>
                </a:rPr>
                <a:t> </a:t>
              </a:r>
              <a:endParaRPr lang="en-AU" sz="2400">
                <a:latin typeface="Calibri" panose="020F0502020204030204" pitchFamily="34" charset="0"/>
                <a:cs typeface="Calibri" panose="020F0502020204030204" pitchFamily="34" charset="0"/>
              </a:endParaRPr>
            </a:p>
            <a:p>
              <a:endParaRPr lang="en-AU" sz="2400">
                <a:latin typeface="Calibri" panose="020F0502020204030204" pitchFamily="34" charset="0"/>
                <a:cs typeface="Calibri" panose="020F0502020204030204" pitchFamily="34" charset="0"/>
              </a:endParaRPr>
            </a:p>
            <a:p>
              <a:endParaRPr lang="en-AU" sz="2400">
                <a:latin typeface="Calibri" panose="020F0502020204030204" pitchFamily="34" charset="0"/>
                <a:cs typeface="Calibri" panose="020F0502020204030204" pitchFamily="34" charset="0"/>
              </a:endParaRPr>
            </a:p>
            <a:p>
              <a:endParaRPr lang="en-AU" sz="2400">
                <a:latin typeface="Comic Sans MS" panose="030F0702030302020204" pitchFamily="66" charset="0"/>
              </a:endParaRPr>
            </a:p>
            <a:p>
              <a:endParaRPr lang="en-AU" sz="2400">
                <a:latin typeface="Comic Sans MS" panose="030F0702030302020204" pitchFamily="66" charset="0"/>
              </a:endParaRPr>
            </a:p>
          </p:txBody>
        </p:sp>
      </p:grpSp>
    </p:spTree>
    <p:extLst>
      <p:ext uri="{BB962C8B-B14F-4D97-AF65-F5344CB8AC3E}">
        <p14:creationId xmlns:p14="http://schemas.microsoft.com/office/powerpoint/2010/main" val="2755678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0" y="717573"/>
            <a:ext cx="9144000" cy="1168703"/>
          </a:xfrm>
          <a:prstGeom prst="rect">
            <a:avLst/>
          </a:prstGeom>
          <a:solidFill>
            <a:srgbClr val="F4B912"/>
          </a:solidFill>
          <a:ln>
            <a:noFill/>
          </a:ln>
        </p:spPr>
        <p:txBody>
          <a:bodyPr wrap="square" tIns="108000" bIns="135000" rtlCol="0">
            <a:spAutoFit/>
          </a:bodyPr>
          <a:lstStyle/>
          <a:p>
            <a:pPr algn="ctr"/>
            <a:r>
              <a:rPr lang="en-AU" sz="6000">
                <a:solidFill>
                  <a:schemeClr val="bg1"/>
                </a:solidFill>
                <a:latin typeface="Arial Rounded MT Bold" panose="020F0704030504030204" pitchFamily="34" charset="0"/>
              </a:rPr>
              <a:t>Homework</a:t>
            </a:r>
          </a:p>
        </p:txBody>
      </p:sp>
      <p:grpSp>
        <p:nvGrpSpPr>
          <p:cNvPr id="11" name="Group 10"/>
          <p:cNvGrpSpPr/>
          <p:nvPr/>
        </p:nvGrpSpPr>
        <p:grpSpPr>
          <a:xfrm>
            <a:off x="775063" y="2151017"/>
            <a:ext cx="7628708" cy="4512054"/>
            <a:chOff x="775063" y="2055223"/>
            <a:chExt cx="7628708" cy="4621860"/>
          </a:xfrm>
        </p:grpSpPr>
        <p:sp>
          <p:nvSpPr>
            <p:cNvPr id="7" name="Rectangle 6"/>
            <p:cNvSpPr/>
            <p:nvPr/>
          </p:nvSpPr>
          <p:spPr>
            <a:xfrm>
              <a:off x="775063" y="2055223"/>
              <a:ext cx="7628708" cy="4032068"/>
            </a:xfrm>
            <a:prstGeom prst="rect">
              <a:avLst/>
            </a:prstGeom>
            <a:solidFill>
              <a:srgbClr val="F4B912"/>
            </a:solid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018903" y="2307771"/>
              <a:ext cx="7158445" cy="353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1075508" y="2420983"/>
              <a:ext cx="6992983" cy="4256100"/>
            </a:xfrm>
            <a:prstGeom prst="rect">
              <a:avLst/>
            </a:prstGeom>
            <a:noFill/>
          </p:spPr>
          <p:txBody>
            <a:bodyPr wrap="square" lIns="91440" tIns="45720" rIns="91440" bIns="45720" rtlCol="0" anchor="t">
              <a:spAutoFit/>
            </a:bodyPr>
            <a:lstStyle/>
            <a:p>
              <a:pPr marL="342900" indent="-342900">
                <a:buFont typeface="Courier New"/>
                <a:buChar char="o"/>
              </a:pPr>
              <a:r>
                <a:rPr lang="en-AU" sz="2400">
                  <a:latin typeface="Comic Sans MS"/>
                </a:rPr>
                <a:t>Begins in week 6 and will be project-based assignments to be completed over multiple weeks</a:t>
              </a:r>
            </a:p>
            <a:p>
              <a:endParaRPr lang="en-AU" sz="2400">
                <a:latin typeface="Comic Sans MS"/>
              </a:endParaRPr>
            </a:p>
            <a:p>
              <a:pPr marL="342900" indent="-342900">
                <a:buFont typeface="Courier New"/>
                <a:buChar char="o"/>
              </a:pPr>
              <a:r>
                <a:rPr lang="en-AU" sz="2400">
                  <a:latin typeface="Comic Sans MS"/>
                </a:rPr>
                <a:t>Google Classroom/ hard copy available</a:t>
              </a:r>
            </a:p>
            <a:p>
              <a:pPr marL="342900" indent="-342900">
                <a:buFont typeface="Courier New"/>
                <a:buChar char="o"/>
              </a:pPr>
              <a:endParaRPr lang="en-AU" sz="2400">
                <a:latin typeface="Comic Sans MS"/>
              </a:endParaRPr>
            </a:p>
            <a:p>
              <a:pPr marL="342900" indent="-342900">
                <a:buFont typeface="Courier New"/>
                <a:buChar char="o"/>
              </a:pPr>
              <a:r>
                <a:rPr lang="en-AU" sz="2400">
                  <a:latin typeface="Comic Sans MS"/>
                </a:rPr>
                <a:t>Library – borrowing at a scheduled time with the classroom teacher and opportunities to borrow during lunchtimes. </a:t>
              </a:r>
              <a:endParaRPr lang="en-AU" sz="2400">
                <a:latin typeface="Comic Sans MS" panose="030F0702030302020204" pitchFamily="66" charset="0"/>
              </a:endParaRPr>
            </a:p>
            <a:p>
              <a:endParaRPr lang="en-AU" sz="2400">
                <a:latin typeface="Comic Sans MS" panose="030F0702030302020204" pitchFamily="66" charset="0"/>
              </a:endParaRPr>
            </a:p>
            <a:p>
              <a:pPr marL="342900" indent="-342900">
                <a:buFont typeface="Courier New"/>
                <a:buChar char="o"/>
              </a:pPr>
              <a:endParaRPr lang="en-AU" sz="2400">
                <a:latin typeface="Comic Sans MS" panose="030F0702030302020204" pitchFamily="66" charset="0"/>
              </a:endParaRPr>
            </a:p>
          </p:txBody>
        </p:sp>
      </p:grpSp>
    </p:spTree>
    <p:extLst>
      <p:ext uri="{BB962C8B-B14F-4D97-AF65-F5344CB8AC3E}">
        <p14:creationId xmlns:p14="http://schemas.microsoft.com/office/powerpoint/2010/main" val="1702411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0" y="717573"/>
            <a:ext cx="9144000" cy="1168703"/>
          </a:xfrm>
          <a:prstGeom prst="rect">
            <a:avLst/>
          </a:prstGeom>
          <a:solidFill>
            <a:srgbClr val="29B3B2"/>
          </a:solidFill>
          <a:ln>
            <a:noFill/>
          </a:ln>
        </p:spPr>
        <p:txBody>
          <a:bodyPr wrap="square" tIns="108000" bIns="135000" rtlCol="0">
            <a:spAutoFit/>
          </a:bodyPr>
          <a:lstStyle/>
          <a:p>
            <a:pPr algn="ctr"/>
            <a:r>
              <a:rPr lang="en-AU" sz="6000">
                <a:solidFill>
                  <a:schemeClr val="bg1"/>
                </a:solidFill>
                <a:latin typeface="Arial Rounded MT Bold" panose="020F0704030504030204" pitchFamily="34" charset="0"/>
              </a:rPr>
              <a:t>Excursions</a:t>
            </a:r>
          </a:p>
        </p:txBody>
      </p:sp>
      <p:grpSp>
        <p:nvGrpSpPr>
          <p:cNvPr id="11" name="Group 10"/>
          <p:cNvGrpSpPr/>
          <p:nvPr/>
        </p:nvGrpSpPr>
        <p:grpSpPr>
          <a:xfrm>
            <a:off x="775063" y="2151017"/>
            <a:ext cx="7628708" cy="3936274"/>
            <a:chOff x="775063" y="2055223"/>
            <a:chExt cx="7628708" cy="4032068"/>
          </a:xfrm>
        </p:grpSpPr>
        <p:sp>
          <p:nvSpPr>
            <p:cNvPr id="7" name="Rectangle 6"/>
            <p:cNvSpPr/>
            <p:nvPr/>
          </p:nvSpPr>
          <p:spPr>
            <a:xfrm>
              <a:off x="775063" y="2055223"/>
              <a:ext cx="7628708" cy="4032068"/>
            </a:xfrm>
            <a:prstGeom prst="rect">
              <a:avLst/>
            </a:prstGeom>
            <a:solidFill>
              <a:srgbClr val="29B3B2"/>
            </a:solid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018903" y="2307771"/>
              <a:ext cx="7158445" cy="353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1075508" y="2420983"/>
              <a:ext cx="6992983" cy="3615386"/>
            </a:xfrm>
            <a:prstGeom prst="rect">
              <a:avLst/>
            </a:prstGeom>
            <a:noFill/>
          </p:spPr>
          <p:txBody>
            <a:bodyPr wrap="square" lIns="91440" tIns="45720" rIns="91440" bIns="45720" rtlCol="0" anchor="t">
              <a:spAutoFit/>
            </a:bodyPr>
            <a:lstStyle/>
            <a:p>
              <a:pPr algn="ctr">
                <a:lnSpc>
                  <a:spcPct val="150000"/>
                </a:lnSpc>
              </a:pPr>
              <a:r>
                <a:rPr lang="en-AU" sz="3200">
                  <a:latin typeface="Comic Sans MS"/>
                </a:rPr>
                <a:t>Year 4 overnight excursion </a:t>
              </a:r>
              <a:endParaRPr lang="en-US">
                <a:cs typeface="Calibri" panose="020F0502020204030204"/>
              </a:endParaRPr>
            </a:p>
            <a:p>
              <a:pPr algn="ctr">
                <a:lnSpc>
                  <a:spcPct val="150000"/>
                </a:lnSpc>
              </a:pPr>
              <a:r>
                <a:rPr lang="en-AU" sz="3200">
                  <a:latin typeface="Comic Sans MS"/>
                  <a:cs typeface="Calibri" panose="020F0502020204030204"/>
                </a:rPr>
                <a:t>Broken Bay Sport and Recreation</a:t>
              </a:r>
              <a:endParaRPr lang="en-AU">
                <a:cs typeface="Calibri" panose="020F0502020204030204"/>
              </a:endParaRPr>
            </a:p>
            <a:p>
              <a:pPr algn="ctr">
                <a:lnSpc>
                  <a:spcPct val="150000"/>
                </a:lnSpc>
              </a:pPr>
              <a:r>
                <a:rPr lang="en-AU" sz="3200" b="1">
                  <a:latin typeface="Comic Sans MS"/>
                </a:rPr>
                <a:t>Term 3 (15/16 August)</a:t>
              </a:r>
            </a:p>
            <a:p>
              <a:pPr algn="ctr">
                <a:lnSpc>
                  <a:spcPct val="150000"/>
                </a:lnSpc>
              </a:pPr>
              <a:r>
                <a:rPr lang="en-AU" sz="2800">
                  <a:latin typeface="Comic Sans MS"/>
                </a:rPr>
                <a:t>Performances for the school musical will take place in late Term 3</a:t>
              </a:r>
            </a:p>
          </p:txBody>
        </p:sp>
      </p:grpSp>
    </p:spTree>
    <p:extLst>
      <p:ext uri="{BB962C8B-B14F-4D97-AF65-F5344CB8AC3E}">
        <p14:creationId xmlns:p14="http://schemas.microsoft.com/office/powerpoint/2010/main" val="1648791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0" y="717573"/>
            <a:ext cx="9144000" cy="1168703"/>
          </a:xfrm>
          <a:prstGeom prst="rect">
            <a:avLst/>
          </a:prstGeom>
          <a:solidFill>
            <a:srgbClr val="F4B912"/>
          </a:solidFill>
          <a:ln>
            <a:noFill/>
          </a:ln>
        </p:spPr>
        <p:txBody>
          <a:bodyPr wrap="square" tIns="108000" bIns="135000" rtlCol="0">
            <a:spAutoFit/>
          </a:bodyPr>
          <a:lstStyle/>
          <a:p>
            <a:pPr algn="ctr"/>
            <a:r>
              <a:rPr lang="en-AU" sz="6000">
                <a:solidFill>
                  <a:schemeClr val="bg1"/>
                </a:solidFill>
                <a:latin typeface="Arial Rounded MT Bold" panose="020F0704030504030204" pitchFamily="34" charset="0"/>
              </a:rPr>
              <a:t>NAPLAN/ CHECK INS</a:t>
            </a:r>
          </a:p>
        </p:txBody>
      </p:sp>
      <p:grpSp>
        <p:nvGrpSpPr>
          <p:cNvPr id="11" name="Group 10"/>
          <p:cNvGrpSpPr/>
          <p:nvPr/>
        </p:nvGrpSpPr>
        <p:grpSpPr>
          <a:xfrm>
            <a:off x="775063" y="2151017"/>
            <a:ext cx="7628708" cy="3936274"/>
            <a:chOff x="775063" y="2055223"/>
            <a:chExt cx="7628708" cy="4032068"/>
          </a:xfrm>
        </p:grpSpPr>
        <p:sp>
          <p:nvSpPr>
            <p:cNvPr id="7" name="Rectangle 6"/>
            <p:cNvSpPr/>
            <p:nvPr/>
          </p:nvSpPr>
          <p:spPr>
            <a:xfrm>
              <a:off x="775063" y="2055223"/>
              <a:ext cx="7628708" cy="4032068"/>
            </a:xfrm>
            <a:prstGeom prst="rect">
              <a:avLst/>
            </a:prstGeom>
            <a:solidFill>
              <a:srgbClr val="F4B912"/>
            </a:solid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992777" y="2281510"/>
              <a:ext cx="7158445" cy="353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1075508" y="2420983"/>
              <a:ext cx="6992983" cy="1986180"/>
            </a:xfrm>
            <a:prstGeom prst="rect">
              <a:avLst/>
            </a:prstGeom>
            <a:noFill/>
          </p:spPr>
          <p:txBody>
            <a:bodyPr wrap="square" lIns="91440" tIns="45720" rIns="91440" bIns="45720" rtlCol="0" anchor="t">
              <a:spAutoFit/>
            </a:bodyPr>
            <a:lstStyle/>
            <a:p>
              <a:r>
                <a:rPr lang="en-AU" sz="2400">
                  <a:latin typeface="Comic Sans MS"/>
                </a:rPr>
                <a:t>NAPLAN Coordinated Practice T1 (Year 3)</a:t>
              </a:r>
              <a:endParaRPr lang="en-AU" sz="3200">
                <a:latin typeface="Comic Sans MS" panose="030F0702030302020204" pitchFamily="66" charset="0"/>
              </a:endParaRPr>
            </a:p>
            <a:p>
              <a:endParaRPr lang="en-AU" sz="2400">
                <a:latin typeface="Comic Sans MS"/>
              </a:endParaRPr>
            </a:p>
            <a:p>
              <a:r>
                <a:rPr lang="en-AU" sz="2400">
                  <a:latin typeface="Comic Sans MS"/>
                </a:rPr>
                <a:t>Test Window 13-25 March (T1 Weeks 7-9) </a:t>
              </a:r>
            </a:p>
            <a:p>
              <a:endParaRPr lang="en-AU" sz="2400">
                <a:latin typeface="Comic Sans MS"/>
              </a:endParaRPr>
            </a:p>
            <a:p>
              <a:r>
                <a:rPr lang="en-AU" sz="2400">
                  <a:latin typeface="Comic Sans MS"/>
                </a:rPr>
                <a:t>CHECK-INS: Years 3 and 4 (T3 Weeks 6-9)</a:t>
              </a:r>
            </a:p>
          </p:txBody>
        </p:sp>
      </p:grpSp>
    </p:spTree>
    <p:extLst>
      <p:ext uri="{BB962C8B-B14F-4D97-AF65-F5344CB8AC3E}">
        <p14:creationId xmlns:p14="http://schemas.microsoft.com/office/powerpoint/2010/main" val="2166945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0" y="717573"/>
            <a:ext cx="9144000" cy="1168703"/>
          </a:xfrm>
          <a:prstGeom prst="rect">
            <a:avLst/>
          </a:prstGeom>
          <a:solidFill>
            <a:srgbClr val="29B3B2"/>
          </a:solidFill>
          <a:ln>
            <a:noFill/>
          </a:ln>
        </p:spPr>
        <p:txBody>
          <a:bodyPr wrap="square" lIns="91440" tIns="108000" rIns="91440" bIns="135000" rtlCol="0" anchor="t">
            <a:spAutoFit/>
          </a:bodyPr>
          <a:lstStyle/>
          <a:p>
            <a:pPr algn="ctr"/>
            <a:r>
              <a:rPr lang="en-AU" sz="6000">
                <a:solidFill>
                  <a:schemeClr val="bg1"/>
                </a:solidFill>
                <a:latin typeface="Arial Rounded MT Bold"/>
              </a:rPr>
              <a:t>General Information</a:t>
            </a:r>
            <a:endParaRPr lang="en-AU" sz="6000">
              <a:solidFill>
                <a:schemeClr val="bg1"/>
              </a:solidFill>
              <a:latin typeface="Arial Rounded MT Bold" panose="020F0704030504030204" pitchFamily="34" charset="0"/>
            </a:endParaRPr>
          </a:p>
        </p:txBody>
      </p:sp>
      <p:grpSp>
        <p:nvGrpSpPr>
          <p:cNvPr id="11" name="Group 10"/>
          <p:cNvGrpSpPr/>
          <p:nvPr/>
        </p:nvGrpSpPr>
        <p:grpSpPr>
          <a:xfrm>
            <a:off x="775063" y="2151017"/>
            <a:ext cx="7628708" cy="4401532"/>
            <a:chOff x="775063" y="2055223"/>
            <a:chExt cx="7628708" cy="4508647"/>
          </a:xfrm>
        </p:grpSpPr>
        <p:sp>
          <p:nvSpPr>
            <p:cNvPr id="7" name="Rectangle 6"/>
            <p:cNvSpPr/>
            <p:nvPr/>
          </p:nvSpPr>
          <p:spPr>
            <a:xfrm>
              <a:off x="775063" y="2055223"/>
              <a:ext cx="7628708" cy="4032068"/>
            </a:xfrm>
            <a:prstGeom prst="rect">
              <a:avLst/>
            </a:prstGeom>
            <a:solidFill>
              <a:srgbClr val="29B3B2"/>
            </a:solid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018903" y="2307771"/>
              <a:ext cx="7158445" cy="353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1184365" y="2307771"/>
              <a:ext cx="6992983" cy="4256099"/>
            </a:xfrm>
            <a:prstGeom prst="rect">
              <a:avLst/>
            </a:prstGeom>
            <a:noFill/>
          </p:spPr>
          <p:txBody>
            <a:bodyPr wrap="square" lIns="91440" tIns="45720" rIns="91440" bIns="45720" rtlCol="0" anchor="t">
              <a:spAutoFit/>
            </a:bodyPr>
            <a:lstStyle/>
            <a:p>
              <a:pPr marL="342900" indent="-342900">
                <a:buFont typeface="Arial"/>
                <a:buChar char="•"/>
              </a:pPr>
              <a:endParaRPr lang="en-AU" sz="2400">
                <a:latin typeface="Calibri"/>
                <a:cs typeface="Calibri"/>
              </a:endParaRPr>
            </a:p>
            <a:p>
              <a:pPr marL="342900" indent="-342900">
                <a:buFont typeface="Arial"/>
                <a:buChar char="•"/>
              </a:pPr>
              <a:r>
                <a:rPr lang="en-AU" sz="2400">
                  <a:latin typeface="Comic Sans MS"/>
                </a:rPr>
                <a:t>Please ensure correct uniforms are worn with all belongings labelled with names</a:t>
              </a:r>
              <a:endParaRPr lang="en-AU" sz="2400">
                <a:latin typeface="Comic Sans MS" panose="030F0702030302020204" pitchFamily="66" charset="0"/>
              </a:endParaRPr>
            </a:p>
            <a:p>
              <a:endParaRPr lang="en-AU" sz="2400">
                <a:latin typeface="Comic Sans MS" panose="030F0702030302020204" pitchFamily="66" charset="0"/>
              </a:endParaRPr>
            </a:p>
            <a:p>
              <a:pPr marL="342900" indent="-342900">
                <a:buFont typeface="Arial"/>
                <a:buChar char="•"/>
              </a:pPr>
              <a:r>
                <a:rPr lang="en-AU" sz="2400">
                  <a:latin typeface="Comic Sans MS"/>
                </a:rPr>
                <a:t>The S2 newsletter was sent home last week outlining requirements for school, </a:t>
              </a:r>
              <a:r>
                <a:rPr lang="en-AU" sz="2400" err="1">
                  <a:latin typeface="Comic Sans MS"/>
                </a:rPr>
                <a:t>eg</a:t>
              </a:r>
              <a:r>
                <a:rPr lang="en-AU" sz="2400">
                  <a:latin typeface="Comic Sans MS"/>
                </a:rPr>
                <a:t>, whiteboard markers and rubbers, glue sticks, coloured pencils and </a:t>
              </a:r>
              <a:r>
                <a:rPr lang="en-AU" sz="2400" err="1">
                  <a:latin typeface="Comic Sans MS"/>
                </a:rPr>
                <a:t>textas</a:t>
              </a:r>
              <a:r>
                <a:rPr lang="en-AU" sz="2400">
                  <a:latin typeface="Comic Sans MS"/>
                </a:rPr>
                <a:t>, etc.</a:t>
              </a:r>
              <a:endParaRPr lang="en-AU" sz="2400">
                <a:latin typeface="Comic Sans MS" panose="030F0702030302020204" pitchFamily="66" charset="0"/>
              </a:endParaRPr>
            </a:p>
            <a:p>
              <a:pPr marL="342900" indent="-342900">
                <a:buFont typeface="Arial"/>
                <a:buChar char="•"/>
              </a:pPr>
              <a:endParaRPr lang="en-AU" sz="2400">
                <a:latin typeface="Comic Sans MS" panose="030F0702030302020204" pitchFamily="66" charset="0"/>
              </a:endParaRPr>
            </a:p>
            <a:p>
              <a:endParaRPr lang="en-AU" sz="2400">
                <a:latin typeface="Comic Sans MS" panose="030F0702030302020204" pitchFamily="66" charset="0"/>
              </a:endParaRPr>
            </a:p>
            <a:p>
              <a:endParaRPr lang="en-AU" sz="2400">
                <a:latin typeface="Comic Sans MS" panose="030F0702030302020204" pitchFamily="66" charset="0"/>
              </a:endParaRPr>
            </a:p>
          </p:txBody>
        </p:sp>
      </p:grpSp>
    </p:spTree>
    <p:extLst>
      <p:ext uri="{BB962C8B-B14F-4D97-AF65-F5344CB8AC3E}">
        <p14:creationId xmlns:p14="http://schemas.microsoft.com/office/powerpoint/2010/main" val="3436929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0" y="717573"/>
            <a:ext cx="9144000" cy="1168703"/>
          </a:xfrm>
          <a:prstGeom prst="rect">
            <a:avLst/>
          </a:prstGeom>
          <a:solidFill>
            <a:srgbClr val="29B3B2"/>
          </a:solidFill>
          <a:ln>
            <a:noFill/>
          </a:ln>
        </p:spPr>
        <p:txBody>
          <a:bodyPr wrap="square" lIns="91440" tIns="108000" rIns="91440" bIns="135000" rtlCol="0" anchor="t">
            <a:spAutoFit/>
          </a:bodyPr>
          <a:lstStyle/>
          <a:p>
            <a:pPr algn="ctr"/>
            <a:r>
              <a:rPr lang="en-AU" sz="6000">
                <a:solidFill>
                  <a:schemeClr val="bg1"/>
                </a:solidFill>
                <a:latin typeface="Arial Rounded MT Bold"/>
              </a:rPr>
              <a:t>QUESTIONS</a:t>
            </a:r>
            <a:endParaRPr lang="en-AU" sz="6000">
              <a:solidFill>
                <a:schemeClr val="bg1"/>
              </a:solidFill>
              <a:latin typeface="Arial Rounded MT Bold" panose="020F0704030504030204" pitchFamily="34" charset="0"/>
            </a:endParaRPr>
          </a:p>
        </p:txBody>
      </p:sp>
      <p:grpSp>
        <p:nvGrpSpPr>
          <p:cNvPr id="11" name="Group 10"/>
          <p:cNvGrpSpPr/>
          <p:nvPr/>
        </p:nvGrpSpPr>
        <p:grpSpPr>
          <a:xfrm>
            <a:off x="775063" y="2151017"/>
            <a:ext cx="7628708" cy="3936275"/>
            <a:chOff x="775063" y="2055223"/>
            <a:chExt cx="7628708" cy="4032068"/>
          </a:xfrm>
        </p:grpSpPr>
        <p:sp>
          <p:nvSpPr>
            <p:cNvPr id="7" name="Rectangle 6"/>
            <p:cNvSpPr/>
            <p:nvPr/>
          </p:nvSpPr>
          <p:spPr>
            <a:xfrm>
              <a:off x="775063" y="2055223"/>
              <a:ext cx="7628708" cy="4032068"/>
            </a:xfrm>
            <a:prstGeom prst="rect">
              <a:avLst/>
            </a:prstGeom>
            <a:solidFill>
              <a:srgbClr val="29B3B2"/>
            </a:solid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018903" y="2307771"/>
              <a:ext cx="7158445" cy="353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1184365" y="2307771"/>
              <a:ext cx="6992983" cy="1229540"/>
            </a:xfrm>
            <a:prstGeom prst="rect">
              <a:avLst/>
            </a:prstGeom>
            <a:noFill/>
          </p:spPr>
          <p:txBody>
            <a:bodyPr wrap="square" lIns="91440" tIns="45720" rIns="91440" bIns="45720" rtlCol="0" anchor="t">
              <a:spAutoFit/>
            </a:bodyPr>
            <a:lstStyle/>
            <a:p>
              <a:pPr marL="342900" indent="-342900">
                <a:buFont typeface="Courier New"/>
                <a:buChar char="o"/>
              </a:pPr>
              <a:endParaRPr lang="en-AU" sz="2400">
                <a:latin typeface="Calibri"/>
                <a:cs typeface="Calibri"/>
              </a:endParaRPr>
            </a:p>
            <a:p>
              <a:endParaRPr lang="en-AU" sz="2400">
                <a:latin typeface="Comic Sans MS" panose="030F0702030302020204" pitchFamily="66" charset="0"/>
              </a:endParaRPr>
            </a:p>
            <a:p>
              <a:endParaRPr lang="en-AU" sz="2400">
                <a:latin typeface="Comic Sans MS" panose="030F0702030302020204" pitchFamily="66" charset="0"/>
              </a:endParaRPr>
            </a:p>
          </p:txBody>
        </p:sp>
      </p:grpSp>
    </p:spTree>
    <p:extLst>
      <p:ext uri="{BB962C8B-B14F-4D97-AF65-F5344CB8AC3E}">
        <p14:creationId xmlns:p14="http://schemas.microsoft.com/office/powerpoint/2010/main" val="108247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610728"/>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343079"/>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Shape 21">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3" y="340424"/>
            <a:ext cx="3472603"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3" descr="Shape&#10;&#10;Description automatically generated">
            <a:extLst>
              <a:ext uri="{FF2B5EF4-FFF2-40B4-BE49-F238E27FC236}">
                <a16:creationId xmlns:a16="http://schemas.microsoft.com/office/drawing/2014/main" id="{89A59801-CB4F-4045-94F8-676A45F00CEE}"/>
              </a:ext>
            </a:extLst>
          </p:cNvPr>
          <p:cNvPicPr>
            <a:picLocks noChangeAspect="1"/>
          </p:cNvPicPr>
          <p:nvPr/>
        </p:nvPicPr>
        <p:blipFill>
          <a:blip r:embed="rId2"/>
          <a:stretch>
            <a:fillRect/>
          </a:stretch>
        </p:blipFill>
        <p:spPr>
          <a:xfrm>
            <a:off x="478032" y="1296913"/>
            <a:ext cx="2507401" cy="3367081"/>
          </a:xfrm>
          <a:prstGeom prst="rect">
            <a:avLst/>
          </a:prstGeom>
        </p:spPr>
      </p:pic>
      <p:sp>
        <p:nvSpPr>
          <p:cNvPr id="24" name="Freeform: Shape 23">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35" y="1071563"/>
            <a:ext cx="5467663"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descr="Icon&#10;&#10;Description automatically generated">
            <a:extLst>
              <a:ext uri="{FF2B5EF4-FFF2-40B4-BE49-F238E27FC236}">
                <a16:creationId xmlns:a16="http://schemas.microsoft.com/office/drawing/2014/main" id="{6A5ABDB5-3C54-4FE6-9FD3-E07FFB000001}"/>
              </a:ext>
            </a:extLst>
          </p:cNvPr>
          <p:cNvPicPr>
            <a:picLocks noChangeAspect="1"/>
          </p:cNvPicPr>
          <p:nvPr/>
        </p:nvPicPr>
        <p:blipFill>
          <a:blip r:embed="rId3"/>
          <a:stretch>
            <a:fillRect/>
          </a:stretch>
        </p:blipFill>
        <p:spPr>
          <a:xfrm>
            <a:off x="4158933" y="3218809"/>
            <a:ext cx="4515547" cy="959553"/>
          </a:xfrm>
          <a:prstGeom prst="rect">
            <a:avLst/>
          </a:prstGeom>
        </p:spPr>
      </p:pic>
    </p:spTree>
    <p:extLst>
      <p:ext uri="{BB962C8B-B14F-4D97-AF65-F5344CB8AC3E}">
        <p14:creationId xmlns:p14="http://schemas.microsoft.com/office/powerpoint/2010/main" val="354484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65665"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8F1B22-A9A0-4FDA-B2BB-D2B34FB56D78}"/>
              </a:ext>
            </a:extLst>
          </p:cNvPr>
          <p:cNvSpPr>
            <a:spLocks noGrp="1"/>
          </p:cNvSpPr>
          <p:nvPr>
            <p:ph type="title"/>
          </p:nvPr>
        </p:nvSpPr>
        <p:spPr>
          <a:xfrm>
            <a:off x="445770" y="1209086"/>
            <a:ext cx="2907636" cy="4064925"/>
          </a:xfrm>
        </p:spPr>
        <p:txBody>
          <a:bodyPr anchor="ctr">
            <a:normAutofit/>
          </a:bodyPr>
          <a:lstStyle/>
          <a:p>
            <a:r>
              <a:rPr lang="en-US" sz="2800">
                <a:cs typeface="Calibri Light"/>
              </a:rPr>
              <a:t>                       Aims</a:t>
            </a:r>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569464"/>
            <a:ext cx="181579"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3E19BD4-AB52-4F9A-BEB8-A67D597E69DC}"/>
              </a:ext>
            </a:extLst>
          </p:cNvPr>
          <p:cNvGraphicFramePr>
            <a:graphicFrameLocks noGrp="1"/>
          </p:cNvGraphicFramePr>
          <p:nvPr>
            <p:ph idx="1"/>
            <p:extLst>
              <p:ext uri="{D42A27DB-BD31-4B8C-83A1-F6EECF244321}">
                <p14:modId xmlns:p14="http://schemas.microsoft.com/office/powerpoint/2010/main" val="1582198544"/>
              </p:ext>
            </p:extLst>
          </p:nvPr>
        </p:nvGraphicFramePr>
        <p:xfrm>
          <a:off x="4210812" y="457200"/>
          <a:ext cx="4588002"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579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0" y="717573"/>
            <a:ext cx="9144000" cy="1168703"/>
          </a:xfrm>
          <a:prstGeom prst="rect">
            <a:avLst/>
          </a:prstGeom>
          <a:solidFill>
            <a:srgbClr val="F4B912"/>
          </a:solidFill>
          <a:ln>
            <a:noFill/>
          </a:ln>
        </p:spPr>
        <p:txBody>
          <a:bodyPr wrap="square" tIns="108000" bIns="135000" rtlCol="0">
            <a:spAutoFit/>
          </a:bodyPr>
          <a:lstStyle/>
          <a:p>
            <a:pPr algn="ctr"/>
            <a:r>
              <a:rPr lang="en-AU" sz="6000">
                <a:solidFill>
                  <a:schemeClr val="bg1"/>
                </a:solidFill>
                <a:latin typeface="Arial Rounded MT Bold" panose="020F0704030504030204" pitchFamily="34" charset="0"/>
              </a:rPr>
              <a:t>Our Team</a:t>
            </a:r>
          </a:p>
        </p:txBody>
      </p:sp>
      <p:grpSp>
        <p:nvGrpSpPr>
          <p:cNvPr id="11" name="Group 10"/>
          <p:cNvGrpSpPr/>
          <p:nvPr/>
        </p:nvGrpSpPr>
        <p:grpSpPr>
          <a:xfrm>
            <a:off x="775063" y="2151017"/>
            <a:ext cx="7628708" cy="4142722"/>
            <a:chOff x="775063" y="2055223"/>
            <a:chExt cx="7628708" cy="4243540"/>
          </a:xfrm>
        </p:grpSpPr>
        <p:sp>
          <p:nvSpPr>
            <p:cNvPr id="7" name="Rectangle 6"/>
            <p:cNvSpPr/>
            <p:nvPr/>
          </p:nvSpPr>
          <p:spPr>
            <a:xfrm>
              <a:off x="775063" y="2055223"/>
              <a:ext cx="7628708" cy="4032068"/>
            </a:xfrm>
            <a:prstGeom prst="rect">
              <a:avLst/>
            </a:prstGeom>
            <a:solidFill>
              <a:srgbClr val="F4B912"/>
            </a:solid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018903" y="2307771"/>
              <a:ext cx="7158445" cy="353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1075508" y="2420983"/>
              <a:ext cx="6992983" cy="3877780"/>
            </a:xfrm>
            <a:prstGeom prst="rect">
              <a:avLst/>
            </a:prstGeom>
            <a:noFill/>
          </p:spPr>
          <p:txBody>
            <a:bodyPr wrap="square" lIns="91440" tIns="45720" rIns="91440" bIns="45720" rtlCol="0" anchor="t">
              <a:spAutoFit/>
            </a:bodyPr>
            <a:lstStyle/>
            <a:p>
              <a:r>
                <a:rPr lang="en-AU" sz="2400" b="1" i="1" u="sng">
                  <a:latin typeface="Comic Sans MS"/>
                </a:rPr>
                <a:t>Stage 2 </a:t>
              </a:r>
              <a:endParaRPr lang="en-AU" sz="2400" b="1" i="1" u="sng">
                <a:latin typeface="Comic Sans MS" panose="030F0702030302020204" pitchFamily="66" charset="0"/>
              </a:endParaRPr>
            </a:p>
            <a:p>
              <a:r>
                <a:rPr lang="en-AU" sz="2400">
                  <a:latin typeface="Comic Sans MS"/>
                  <a:cs typeface="Calibri"/>
                </a:rPr>
                <a:t>3D- Baillie Drew</a:t>
              </a:r>
            </a:p>
            <a:p>
              <a:r>
                <a:rPr lang="en-AU" sz="2400">
                  <a:latin typeface="Comic Sans MS"/>
                  <a:cs typeface="Calibri"/>
                </a:rPr>
                <a:t>3F- Megan Faunce</a:t>
              </a:r>
            </a:p>
            <a:p>
              <a:r>
                <a:rPr lang="en-AU" sz="2400">
                  <a:latin typeface="Comic Sans MS"/>
                  <a:cs typeface="Calibri"/>
                </a:rPr>
                <a:t>4E- Wayne Edwards</a:t>
              </a:r>
              <a:endParaRPr lang="en-AU" sz="2400">
                <a:latin typeface="Comic Sans MS"/>
                <a:cs typeface="Calibri" panose="020F0502020204030204" pitchFamily="34" charset="0"/>
              </a:endParaRPr>
            </a:p>
            <a:p>
              <a:r>
                <a:rPr lang="en-AU" sz="2400">
                  <a:latin typeface="Comic Sans MS"/>
                  <a:cs typeface="Calibri"/>
                </a:rPr>
                <a:t>4S- Chris Spencer</a:t>
              </a:r>
            </a:p>
            <a:p>
              <a:r>
                <a:rPr lang="en-AU" sz="2400">
                  <a:latin typeface="Comic Sans MS"/>
                  <a:cs typeface="Calibri"/>
                </a:rPr>
                <a:t>3/4D – Louise Duck (Assistant Principal)</a:t>
              </a:r>
              <a:endParaRPr lang="en-AU" sz="2400">
                <a:latin typeface="Comic Sans MS"/>
                <a:cs typeface="Calibri" panose="020F0502020204030204" pitchFamily="34" charset="0"/>
              </a:endParaRPr>
            </a:p>
            <a:p>
              <a:r>
                <a:rPr lang="en-AU" sz="2400">
                  <a:latin typeface="Comic Sans MS"/>
                  <a:cs typeface="Calibri"/>
                </a:rPr>
                <a:t>Geography/History – Craig Blanch</a:t>
              </a:r>
            </a:p>
            <a:p>
              <a:r>
                <a:rPr lang="en-AU" sz="2400">
                  <a:latin typeface="Comic Sans MS"/>
                  <a:cs typeface="Calibri"/>
                </a:rPr>
                <a:t>Music – Carolyn Coleman (Semester 1)</a:t>
              </a:r>
            </a:p>
            <a:p>
              <a:r>
                <a:rPr lang="en-AU" sz="2400">
                  <a:latin typeface="Comic Sans MS"/>
                  <a:cs typeface="Calibri"/>
                </a:rPr>
                <a:t>Science/Tech- Donna Ayton and Shannon Metti</a:t>
              </a:r>
              <a:endParaRPr lang="en-AU" sz="2400">
                <a:latin typeface="Comic Sans MS"/>
                <a:cs typeface="Calibri" panose="020F0502020204030204" pitchFamily="34" charset="0"/>
              </a:endParaRPr>
            </a:p>
            <a:p>
              <a:endParaRPr lang="en-AU" sz="2400">
                <a:latin typeface="Comic Sans MS" panose="030F0702030302020204" pitchFamily="66" charset="0"/>
              </a:endParaRPr>
            </a:p>
          </p:txBody>
        </p:sp>
      </p:grpSp>
    </p:spTree>
    <p:extLst>
      <p:ext uri="{BB962C8B-B14F-4D97-AF65-F5344CB8AC3E}">
        <p14:creationId xmlns:p14="http://schemas.microsoft.com/office/powerpoint/2010/main" val="4014594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a:extLst>
              <a:ext uri="{FF2B5EF4-FFF2-40B4-BE49-F238E27FC236}">
                <a16:creationId xmlns:a16="http://schemas.microsoft.com/office/drawing/2014/main" id="{5EA652E0-B79F-41E8-A571-839FEDDD7ABF}"/>
              </a:ext>
            </a:extLst>
          </p:cNvPr>
          <p:cNvSpPr txBox="1">
            <a:spLocks/>
          </p:cNvSpPr>
          <p:nvPr/>
        </p:nvSpPr>
        <p:spPr>
          <a:xfrm>
            <a:off x="237172" y="5633773"/>
            <a:ext cx="258129" cy="273844"/>
          </a:xfrm>
          <a:prstGeom prst="rect">
            <a:avLst/>
          </a:prstGeom>
        </p:spPr>
        <p:txBody>
          <a:bodyPr vert="horz" lIns="0" tIns="0" rIns="0" bIns="0" rtlCol="0" anchor="b" anchorCtr="0"/>
          <a:lstStyle>
            <a:defPPr>
              <a:defRPr lang="en-US"/>
            </a:defPPr>
            <a:lvl1pPr marL="0" algn="l" defTabSz="457173" rtl="0" eaLnBrk="1" latinLnBrk="0" hangingPunct="1">
              <a:defRPr sz="1000" b="0" i="0" kern="1200">
                <a:solidFill>
                  <a:schemeClr val="tx2"/>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a:lstStyle>
          <a:p>
            <a:fld id="{5116C895-348D-4FA1-AC3F-6A98EE2CBA64}" type="slidenum">
              <a:rPr lang="en-US" sz="750" smtClean="0"/>
              <a:pPr/>
              <a:t>5</a:t>
            </a:fld>
            <a:endParaRPr lang="en-US" sz="750"/>
          </a:p>
        </p:txBody>
      </p:sp>
      <p:pic>
        <p:nvPicPr>
          <p:cNvPr id="8" name="Picture 7">
            <a:extLst>
              <a:ext uri="{FF2B5EF4-FFF2-40B4-BE49-F238E27FC236}">
                <a16:creationId xmlns:a16="http://schemas.microsoft.com/office/drawing/2014/main" id="{D5089210-37CF-4112-84C5-F5171DDF37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209" y="5518345"/>
            <a:ext cx="318128" cy="383948"/>
          </a:xfrm>
          <a:prstGeom prst="rect">
            <a:avLst/>
          </a:prstGeom>
        </p:spPr>
      </p:pic>
      <p:sp>
        <p:nvSpPr>
          <p:cNvPr id="4" name="Text Placeholder 3">
            <a:extLst>
              <a:ext uri="{FF2B5EF4-FFF2-40B4-BE49-F238E27FC236}">
                <a16:creationId xmlns:a16="http://schemas.microsoft.com/office/drawing/2014/main" id="{170D73F8-A9AA-4B6C-8096-C1A45D6166F2}"/>
              </a:ext>
            </a:extLst>
          </p:cNvPr>
          <p:cNvSpPr>
            <a:spLocks noGrp="1"/>
          </p:cNvSpPr>
          <p:nvPr>
            <p:ph type="body" sz="quarter" idx="15"/>
          </p:nvPr>
        </p:nvSpPr>
        <p:spPr>
          <a:xfrm>
            <a:off x="221552" y="1320510"/>
            <a:ext cx="8613599" cy="403368"/>
          </a:xfrm>
        </p:spPr>
        <p:txBody>
          <a:bodyPr vert="horz" wrap="square" lIns="0" tIns="34290" rIns="68580" bIns="34290" rtlCol="0" anchor="t">
            <a:noAutofit/>
          </a:bodyPr>
          <a:lstStyle/>
          <a:p>
            <a:r>
              <a:rPr lang="en-AU">
                <a:latin typeface="Montserrat SemiBold"/>
              </a:rPr>
              <a:t>Communication – Messages</a:t>
            </a:r>
            <a:endParaRPr lang="en-AU"/>
          </a:p>
        </p:txBody>
      </p:sp>
      <p:sp>
        <p:nvSpPr>
          <p:cNvPr id="12" name="TextBox 11">
            <a:extLst>
              <a:ext uri="{FF2B5EF4-FFF2-40B4-BE49-F238E27FC236}">
                <a16:creationId xmlns:a16="http://schemas.microsoft.com/office/drawing/2014/main" id="{ED896C28-FCBC-D4A5-1313-92796B9892C2}"/>
              </a:ext>
            </a:extLst>
          </p:cNvPr>
          <p:cNvSpPr txBox="1"/>
          <p:nvPr/>
        </p:nvSpPr>
        <p:spPr>
          <a:xfrm>
            <a:off x="179379" y="1775460"/>
            <a:ext cx="8686576" cy="3762569"/>
          </a:xfrm>
          <a:prstGeom prst="rect">
            <a:avLst/>
          </a:prstGeom>
          <a:noFill/>
        </p:spPr>
        <p:txBody>
          <a:bodyPr wrap="square" lIns="68580" tIns="34290" rIns="68580" bIns="34290" anchor="t">
            <a:spAutoFit/>
          </a:bodyPr>
          <a:lstStyle/>
          <a:p>
            <a:pPr algn="just"/>
            <a:r>
              <a:rPr lang="en-AU" sz="1500">
                <a:solidFill>
                  <a:srgbClr val="000000"/>
                </a:solidFill>
                <a:latin typeface="Montserrat"/>
              </a:rPr>
              <a:t>In response to parent feedback, from Term 1 - Week 4 classroom teachers will trial using Messages in the Sentral for Parents Portal app. Messages acts as a direct line of communication between parents/caregivers and teachers to support students without the need to send emails via the school email address. Parents will only be able to send messages to the staff designated as ‘Teachers’ of their children’s classes. </a:t>
            </a:r>
            <a:endParaRPr lang="en-AU" sz="1500">
              <a:latin typeface="Montserrat"/>
            </a:endParaRPr>
          </a:p>
          <a:p>
            <a:pPr algn="just"/>
            <a:endParaRPr lang="en-AU" sz="1500">
              <a:latin typeface="Montserrat"/>
            </a:endParaRPr>
          </a:p>
          <a:p>
            <a:pPr marL="214313" indent="-214313">
              <a:buFont typeface="Arial"/>
              <a:buChar char="•"/>
            </a:pPr>
            <a:r>
              <a:rPr lang="en-AU" sz="1500">
                <a:latin typeface="Montserrat"/>
              </a:rPr>
              <a:t>Teachers will check Messages daily through Sentral before 8:30am Monday to Friday and respond at their earliest convenience. If the class teacher is absent, a reply might not be received until they return to school. </a:t>
            </a:r>
          </a:p>
          <a:p>
            <a:pPr marL="214313" indent="-214313">
              <a:buFont typeface="Symbol"/>
              <a:buChar char="•"/>
            </a:pPr>
            <a:endParaRPr lang="en-AU" sz="1500">
              <a:latin typeface="Montserrat"/>
            </a:endParaRPr>
          </a:p>
          <a:p>
            <a:pPr marL="257175" indent="-257175">
              <a:buFont typeface="Arial" panose="020B0604020202020204" pitchFamily="34" charset="0"/>
              <a:buChar char="•"/>
            </a:pPr>
            <a:r>
              <a:rPr lang="en-AU" sz="1500">
                <a:latin typeface="Montserrat"/>
              </a:rPr>
              <a:t>Understand that class teachers cannot respond to messages while they are teaching and therefore will not respond immediately to messages. </a:t>
            </a:r>
          </a:p>
          <a:p>
            <a:pPr marL="214313" indent="-214313">
              <a:buFont typeface="Symbol"/>
              <a:buChar char="•"/>
            </a:pPr>
            <a:endParaRPr lang="en-AU" sz="1500">
              <a:latin typeface="Montserrat"/>
            </a:endParaRPr>
          </a:p>
          <a:p>
            <a:pPr marL="257175" indent="-257175">
              <a:buFont typeface="Arial" panose="020B0604020202020204" pitchFamily="34" charset="0"/>
              <a:buChar char="•"/>
            </a:pPr>
            <a:r>
              <a:rPr lang="en-AU" sz="1500">
                <a:latin typeface="Montserrat"/>
              </a:rPr>
              <a:t>Communication of negative incidents and other concerns should be communicated via a phone call, face-to-face meeting or current planning room procedures.</a:t>
            </a:r>
            <a:endParaRPr lang="en-US" sz="1500">
              <a:latin typeface="Montserrat"/>
            </a:endParaRPr>
          </a:p>
          <a:p>
            <a:endParaRPr lang="en-AU" sz="1500">
              <a:latin typeface="Montserrat"/>
            </a:endParaRPr>
          </a:p>
        </p:txBody>
      </p:sp>
      <p:pic>
        <p:nvPicPr>
          <p:cNvPr id="13" name="Picture 13" descr="Logo&#10;&#10;Description automatically generated">
            <a:extLst>
              <a:ext uri="{FF2B5EF4-FFF2-40B4-BE49-F238E27FC236}">
                <a16:creationId xmlns:a16="http://schemas.microsoft.com/office/drawing/2014/main" id="{EA7A49D3-26FC-83FA-3084-A53FD890C449}"/>
              </a:ext>
            </a:extLst>
          </p:cNvPr>
          <p:cNvPicPr>
            <a:picLocks noChangeAspect="1"/>
          </p:cNvPicPr>
          <p:nvPr/>
        </p:nvPicPr>
        <p:blipFill>
          <a:blip r:embed="rId3"/>
          <a:stretch>
            <a:fillRect/>
          </a:stretch>
        </p:blipFill>
        <p:spPr>
          <a:xfrm>
            <a:off x="6116178" y="978280"/>
            <a:ext cx="2057400" cy="747522"/>
          </a:xfrm>
          <a:prstGeom prst="rect">
            <a:avLst/>
          </a:prstGeom>
        </p:spPr>
      </p:pic>
      <p:pic>
        <p:nvPicPr>
          <p:cNvPr id="2" name="Picture 1" descr="A blue square with white text and a chat bubble&#10;&#10;Description automatically generated">
            <a:extLst>
              <a:ext uri="{FF2B5EF4-FFF2-40B4-BE49-F238E27FC236}">
                <a16:creationId xmlns:a16="http://schemas.microsoft.com/office/drawing/2014/main" id="{07D15D2C-BC8C-61FD-A5CE-643BC69BF1A1}"/>
              </a:ext>
            </a:extLst>
          </p:cNvPr>
          <p:cNvPicPr>
            <a:picLocks noChangeAspect="1"/>
          </p:cNvPicPr>
          <p:nvPr/>
        </p:nvPicPr>
        <p:blipFill>
          <a:blip r:embed="rId4"/>
          <a:stretch>
            <a:fillRect/>
          </a:stretch>
        </p:blipFill>
        <p:spPr>
          <a:xfrm>
            <a:off x="8223421" y="925792"/>
            <a:ext cx="814002" cy="828290"/>
          </a:xfrm>
          <a:prstGeom prst="rect">
            <a:avLst/>
          </a:prstGeom>
        </p:spPr>
      </p:pic>
    </p:spTree>
    <p:extLst>
      <p:ext uri="{BB962C8B-B14F-4D97-AF65-F5344CB8AC3E}">
        <p14:creationId xmlns:p14="http://schemas.microsoft.com/office/powerpoint/2010/main" val="52483519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1B9B8-F69C-250B-4381-5DFBB453E613}"/>
            </a:ext>
          </a:extLst>
        </p:cNvPr>
        <p:cNvGrpSpPr/>
        <p:nvPr/>
      </p:nvGrpSpPr>
      <p:grpSpPr>
        <a:xfrm>
          <a:off x="0" y="0"/>
          <a:ext cx="0" cy="0"/>
          <a:chOff x="0" y="0"/>
          <a:chExt cx="0" cy="0"/>
        </a:xfrm>
      </p:grpSpPr>
      <p:sp>
        <p:nvSpPr>
          <p:cNvPr id="10" name="Footer Placeholder 2">
            <a:extLst>
              <a:ext uri="{FF2B5EF4-FFF2-40B4-BE49-F238E27FC236}">
                <a16:creationId xmlns:a16="http://schemas.microsoft.com/office/drawing/2014/main" id="{12B7971F-A043-C1E1-3831-269F1D920EE2}"/>
              </a:ext>
            </a:extLst>
          </p:cNvPr>
          <p:cNvSpPr txBox="1">
            <a:spLocks/>
          </p:cNvSpPr>
          <p:nvPr/>
        </p:nvSpPr>
        <p:spPr>
          <a:xfrm>
            <a:off x="237172" y="5633773"/>
            <a:ext cx="258129" cy="273844"/>
          </a:xfrm>
          <a:prstGeom prst="rect">
            <a:avLst/>
          </a:prstGeom>
        </p:spPr>
        <p:txBody>
          <a:bodyPr vert="horz" lIns="0" tIns="0" rIns="0" bIns="0" rtlCol="0" anchor="b" anchorCtr="0"/>
          <a:lstStyle>
            <a:defPPr>
              <a:defRPr lang="en-US"/>
            </a:defPPr>
            <a:lvl1pPr marL="0" algn="l" defTabSz="457173" rtl="0" eaLnBrk="1" latinLnBrk="0" hangingPunct="1">
              <a:defRPr sz="1000" b="0" i="0" kern="1200">
                <a:solidFill>
                  <a:schemeClr val="tx2"/>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a:lstStyle>
          <a:p>
            <a:fld id="{5116C895-348D-4FA1-AC3F-6A98EE2CBA64}" type="slidenum">
              <a:rPr lang="en-US" sz="750" smtClean="0"/>
              <a:pPr/>
              <a:t>6</a:t>
            </a:fld>
            <a:endParaRPr lang="en-US" sz="750"/>
          </a:p>
        </p:txBody>
      </p:sp>
      <p:pic>
        <p:nvPicPr>
          <p:cNvPr id="8" name="Picture 7">
            <a:extLst>
              <a:ext uri="{FF2B5EF4-FFF2-40B4-BE49-F238E27FC236}">
                <a16:creationId xmlns:a16="http://schemas.microsoft.com/office/drawing/2014/main" id="{5DCDFAF3-4F64-3CDE-7D4B-3FA383974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209" y="5518345"/>
            <a:ext cx="318128" cy="383948"/>
          </a:xfrm>
          <a:prstGeom prst="rect">
            <a:avLst/>
          </a:prstGeom>
        </p:spPr>
      </p:pic>
      <p:sp>
        <p:nvSpPr>
          <p:cNvPr id="4" name="Text Placeholder 3">
            <a:extLst>
              <a:ext uri="{FF2B5EF4-FFF2-40B4-BE49-F238E27FC236}">
                <a16:creationId xmlns:a16="http://schemas.microsoft.com/office/drawing/2014/main" id="{C208069B-F124-2EEA-E62E-641E6F7A0B13}"/>
              </a:ext>
            </a:extLst>
          </p:cNvPr>
          <p:cNvSpPr>
            <a:spLocks noGrp="1"/>
          </p:cNvSpPr>
          <p:nvPr>
            <p:ph type="body" sz="quarter" idx="15"/>
          </p:nvPr>
        </p:nvSpPr>
        <p:spPr>
          <a:xfrm>
            <a:off x="221552" y="1320510"/>
            <a:ext cx="8613599" cy="403368"/>
          </a:xfrm>
        </p:spPr>
        <p:txBody>
          <a:bodyPr vert="horz" wrap="square" lIns="0" tIns="34290" rIns="68580" bIns="34290" rtlCol="0" anchor="t">
            <a:noAutofit/>
          </a:bodyPr>
          <a:lstStyle/>
          <a:p>
            <a:r>
              <a:rPr lang="en-AU">
                <a:latin typeface="Montserrat SemiBold"/>
              </a:rPr>
              <a:t>Communication – Messages</a:t>
            </a:r>
            <a:endParaRPr lang="en-AU"/>
          </a:p>
        </p:txBody>
      </p:sp>
      <p:sp>
        <p:nvSpPr>
          <p:cNvPr id="12" name="TextBox 11">
            <a:extLst>
              <a:ext uri="{FF2B5EF4-FFF2-40B4-BE49-F238E27FC236}">
                <a16:creationId xmlns:a16="http://schemas.microsoft.com/office/drawing/2014/main" id="{17087AE1-FE3A-3F4A-6272-E35845B8753A}"/>
              </a:ext>
            </a:extLst>
          </p:cNvPr>
          <p:cNvSpPr txBox="1"/>
          <p:nvPr/>
        </p:nvSpPr>
        <p:spPr>
          <a:xfrm>
            <a:off x="143660" y="1668304"/>
            <a:ext cx="8686576" cy="2146742"/>
          </a:xfrm>
          <a:prstGeom prst="rect">
            <a:avLst/>
          </a:prstGeom>
          <a:noFill/>
        </p:spPr>
        <p:txBody>
          <a:bodyPr wrap="square" lIns="68580" tIns="34290" rIns="68580" bIns="34290" anchor="t">
            <a:spAutoFit/>
          </a:bodyPr>
          <a:lstStyle/>
          <a:p>
            <a:pPr marL="257175" indent="-257175">
              <a:buFont typeface="Arial" panose="020B0604020202020204" pitchFamily="34" charset="0"/>
              <a:buChar char="•"/>
            </a:pPr>
            <a:r>
              <a:rPr lang="en-AU" sz="1500">
                <a:latin typeface="Montserrat"/>
              </a:rPr>
              <a:t>Parents are still required to contact the office for any urgent messages, e.g. same day change in pick up arrangements. This will ensure that urgent messages reach students in time. If the message cannot wait 24 hours, call the office. </a:t>
            </a:r>
            <a:endParaRPr lang="en-AU" sz="1500"/>
          </a:p>
          <a:p>
            <a:pPr marL="214313" indent="-214313">
              <a:buFont typeface="Symbol"/>
              <a:buChar char="•"/>
            </a:pPr>
            <a:endParaRPr lang="en-AU" sz="1500">
              <a:latin typeface="Montserrat"/>
            </a:endParaRPr>
          </a:p>
          <a:p>
            <a:pPr marL="257175" indent="-257175">
              <a:buFont typeface="Arial" panose="020B0604020202020204" pitchFamily="34" charset="0"/>
              <a:buChar char="•"/>
            </a:pPr>
            <a:r>
              <a:rPr lang="en-AU" sz="1500">
                <a:latin typeface="Montserrat"/>
              </a:rPr>
              <a:t>General school related enquires should be made to the office. </a:t>
            </a:r>
          </a:p>
          <a:p>
            <a:pPr marL="257175" indent="-257175">
              <a:buFont typeface="Arial" panose="020B0604020202020204" pitchFamily="34" charset="0"/>
              <a:buChar char="•"/>
            </a:pPr>
            <a:endParaRPr lang="en-AU" sz="1500">
              <a:latin typeface="Montserrat"/>
            </a:endParaRPr>
          </a:p>
          <a:p>
            <a:pPr marL="257175" indent="-257175">
              <a:buFont typeface="Arial" panose="020B0604020202020204" pitchFamily="34" charset="0"/>
              <a:buChar char="•"/>
            </a:pPr>
            <a:r>
              <a:rPr lang="en-AU" sz="1500">
                <a:latin typeface="Montserrat"/>
              </a:rPr>
              <a:t>Whole school, grade or whole class notifications sent from the school will be posted within the newsfeed section of the portal and a reply cannot be sent.</a:t>
            </a:r>
          </a:p>
          <a:p>
            <a:pPr marL="257175" indent="-257175">
              <a:buFont typeface="Arial" panose="020B0604020202020204" pitchFamily="34" charset="0"/>
              <a:buChar char="•"/>
            </a:pPr>
            <a:endParaRPr lang="en-AU" sz="1500">
              <a:latin typeface="Montserrat"/>
            </a:endParaRPr>
          </a:p>
        </p:txBody>
      </p:sp>
      <p:pic>
        <p:nvPicPr>
          <p:cNvPr id="13" name="Picture 13" descr="Logo&#10;&#10;Description automatically generated">
            <a:extLst>
              <a:ext uri="{FF2B5EF4-FFF2-40B4-BE49-F238E27FC236}">
                <a16:creationId xmlns:a16="http://schemas.microsoft.com/office/drawing/2014/main" id="{CA9D27A8-93E8-0AAA-A4E5-12CB36D04F79}"/>
              </a:ext>
            </a:extLst>
          </p:cNvPr>
          <p:cNvPicPr>
            <a:picLocks noChangeAspect="1"/>
          </p:cNvPicPr>
          <p:nvPr/>
        </p:nvPicPr>
        <p:blipFill>
          <a:blip r:embed="rId3"/>
          <a:stretch>
            <a:fillRect/>
          </a:stretch>
        </p:blipFill>
        <p:spPr>
          <a:xfrm>
            <a:off x="6052459" y="1035674"/>
            <a:ext cx="2057400" cy="747522"/>
          </a:xfrm>
          <a:prstGeom prst="rect">
            <a:avLst/>
          </a:prstGeom>
        </p:spPr>
      </p:pic>
      <p:pic>
        <p:nvPicPr>
          <p:cNvPr id="2" name="Picture 1" descr="A blue square with white text and a chat bubble&#10;&#10;Description automatically generated">
            <a:extLst>
              <a:ext uri="{FF2B5EF4-FFF2-40B4-BE49-F238E27FC236}">
                <a16:creationId xmlns:a16="http://schemas.microsoft.com/office/drawing/2014/main" id="{E96D87CF-D083-B63E-BB45-760281F97FE0}"/>
              </a:ext>
            </a:extLst>
          </p:cNvPr>
          <p:cNvPicPr>
            <a:picLocks noChangeAspect="1"/>
          </p:cNvPicPr>
          <p:nvPr/>
        </p:nvPicPr>
        <p:blipFill>
          <a:blip r:embed="rId4"/>
          <a:stretch>
            <a:fillRect/>
          </a:stretch>
        </p:blipFill>
        <p:spPr>
          <a:xfrm>
            <a:off x="8295263" y="925792"/>
            <a:ext cx="742160" cy="748548"/>
          </a:xfrm>
          <a:prstGeom prst="rect">
            <a:avLst/>
          </a:prstGeom>
        </p:spPr>
      </p:pic>
      <p:sp>
        <p:nvSpPr>
          <p:cNvPr id="5" name="Text Placeholder 3">
            <a:extLst>
              <a:ext uri="{FF2B5EF4-FFF2-40B4-BE49-F238E27FC236}">
                <a16:creationId xmlns:a16="http://schemas.microsoft.com/office/drawing/2014/main" id="{4C5CB5F7-0A64-A944-3094-651E0581F73A}"/>
              </a:ext>
            </a:extLst>
          </p:cNvPr>
          <p:cNvSpPr txBox="1">
            <a:spLocks/>
          </p:cNvSpPr>
          <p:nvPr/>
        </p:nvSpPr>
        <p:spPr>
          <a:xfrm>
            <a:off x="237172" y="3539053"/>
            <a:ext cx="3579455" cy="403368"/>
          </a:xfrm>
          <a:prstGeom prst="rect">
            <a:avLst/>
          </a:prstGeom>
        </p:spPr>
        <p:txBody>
          <a:bodyPr vert="horz" wrap="square" lIns="0" tIns="34290" rIns="68580" bIns="34290" rtlCol="0" anchor="t">
            <a:noAutofit/>
          </a:bodyPr>
          <a:lstStyle>
            <a:lvl1pPr marL="0" indent="0" algn="l" defTabSz="685798" rtl="0" eaLnBrk="1" latinLnBrk="0" hangingPunct="1">
              <a:lnSpc>
                <a:spcPct val="150000"/>
              </a:lnSpc>
              <a:spcBef>
                <a:spcPts val="0"/>
              </a:spcBef>
              <a:spcAft>
                <a:spcPts val="600"/>
              </a:spcAft>
              <a:buFont typeface="Arial" panose="020B0604020202020204" pitchFamily="34" charset="0"/>
              <a:buNone/>
              <a:defRPr sz="2000" b="0" i="0" kern="1200">
                <a:solidFill>
                  <a:schemeClr val="accent5"/>
                </a:solidFill>
                <a:latin typeface="Montserrat SemiBold" pitchFamily="2" charset="77"/>
                <a:ea typeface="+mn-ea"/>
                <a:cs typeface="+mn-cs"/>
              </a:defRPr>
            </a:lvl1pPr>
            <a:lvl2pPr marL="0" indent="0" algn="l" defTabSz="685798" rtl="0" eaLnBrk="1" latinLnBrk="0" hangingPunct="1">
              <a:lnSpc>
                <a:spcPct val="150000"/>
              </a:lnSpc>
              <a:spcBef>
                <a:spcPts val="0"/>
              </a:spcBef>
              <a:spcAft>
                <a:spcPts val="600"/>
              </a:spcAft>
              <a:buClrTx/>
              <a:buFont typeface="Montserrat Medium" panose="00000600000000000000" pitchFamily="2" charset="0"/>
              <a:buNone/>
              <a:defRPr sz="1600" kern="1200">
                <a:solidFill>
                  <a:schemeClr val="tx2"/>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sz="1500">
                <a:latin typeface="Montserrat SemiBold"/>
              </a:rPr>
              <a:t>Examples of appropriate messages</a:t>
            </a:r>
            <a:endParaRPr lang="en-AU" sz="1500"/>
          </a:p>
        </p:txBody>
      </p:sp>
      <p:sp>
        <p:nvSpPr>
          <p:cNvPr id="6" name="TextBox 5">
            <a:extLst>
              <a:ext uri="{FF2B5EF4-FFF2-40B4-BE49-F238E27FC236}">
                <a16:creationId xmlns:a16="http://schemas.microsoft.com/office/drawing/2014/main" id="{932A243A-D8BF-7ACA-E9B7-81D06AC54981}"/>
              </a:ext>
            </a:extLst>
          </p:cNvPr>
          <p:cNvSpPr txBox="1"/>
          <p:nvPr/>
        </p:nvSpPr>
        <p:spPr>
          <a:xfrm>
            <a:off x="222421" y="3944894"/>
            <a:ext cx="3266213" cy="230832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500">
                <a:latin typeface="Montserrat"/>
              </a:rPr>
              <a:t>A parent:</a:t>
            </a:r>
          </a:p>
          <a:p>
            <a:pPr marL="257175" indent="-257175">
              <a:buFont typeface="Arial"/>
              <a:buChar char="•"/>
            </a:pPr>
            <a:r>
              <a:rPr lang="en-AU" sz="1500">
                <a:latin typeface="Montserrat"/>
              </a:rPr>
              <a:t>Making a request for a phone call or face-to-face meeting to discuss their child's progress or an incident</a:t>
            </a:r>
          </a:p>
          <a:p>
            <a:pPr marL="257175" indent="-257175">
              <a:buFont typeface="Arial"/>
              <a:buChar char="•"/>
            </a:pPr>
            <a:r>
              <a:rPr lang="en-AU" sz="1500">
                <a:latin typeface="Montserrat"/>
              </a:rPr>
              <a:t>Sending an RSVP for a PBL Values assembly</a:t>
            </a:r>
            <a:endParaRPr lang="en-AU" sz="1350"/>
          </a:p>
          <a:p>
            <a:pPr marL="257175" indent="-257175">
              <a:buFont typeface="Arial"/>
              <a:buChar char="•"/>
            </a:pPr>
            <a:r>
              <a:rPr lang="en-AU" sz="1500">
                <a:latin typeface="Montserrat"/>
              </a:rPr>
              <a:t>Lost property</a:t>
            </a:r>
          </a:p>
          <a:p>
            <a:pPr marL="257175" indent="-257175">
              <a:buFont typeface="Arial" panose="020B0604020202020204" pitchFamily="34" charset="0"/>
              <a:buChar char="•"/>
            </a:pPr>
            <a:endParaRPr lang="en-AU" sz="1500">
              <a:latin typeface="Montserrat"/>
            </a:endParaRPr>
          </a:p>
          <a:p>
            <a:pPr marL="257175" indent="-257175">
              <a:buFont typeface="Arial" panose="020B0604020202020204" pitchFamily="34" charset="0"/>
              <a:buChar char="•"/>
            </a:pPr>
            <a:endParaRPr lang="en-AU" sz="1500">
              <a:latin typeface="Montserrat"/>
            </a:endParaRPr>
          </a:p>
        </p:txBody>
      </p:sp>
      <p:sp>
        <p:nvSpPr>
          <p:cNvPr id="3" name="Text Placeholder 3">
            <a:extLst>
              <a:ext uri="{FF2B5EF4-FFF2-40B4-BE49-F238E27FC236}">
                <a16:creationId xmlns:a16="http://schemas.microsoft.com/office/drawing/2014/main" id="{39FEBB2F-B824-7C77-70C1-39634B526B06}"/>
              </a:ext>
            </a:extLst>
          </p:cNvPr>
          <p:cNvSpPr txBox="1">
            <a:spLocks/>
          </p:cNvSpPr>
          <p:nvPr/>
        </p:nvSpPr>
        <p:spPr>
          <a:xfrm>
            <a:off x="4734629" y="3539053"/>
            <a:ext cx="4100522" cy="403368"/>
          </a:xfrm>
          <a:prstGeom prst="rect">
            <a:avLst/>
          </a:prstGeom>
        </p:spPr>
        <p:txBody>
          <a:bodyPr vert="horz" wrap="square" lIns="0" tIns="34290" rIns="68580" bIns="34290" rtlCol="0" anchor="t">
            <a:noAutofit/>
          </a:bodyPr>
          <a:lstStyle>
            <a:lvl1pPr marL="0" indent="0" algn="l" defTabSz="685798" rtl="0" eaLnBrk="1" latinLnBrk="0" hangingPunct="1">
              <a:lnSpc>
                <a:spcPct val="150000"/>
              </a:lnSpc>
              <a:spcBef>
                <a:spcPts val="0"/>
              </a:spcBef>
              <a:spcAft>
                <a:spcPts val="600"/>
              </a:spcAft>
              <a:buFont typeface="Arial" panose="020B0604020202020204" pitchFamily="34" charset="0"/>
              <a:buNone/>
              <a:defRPr sz="2000" b="0" i="0" kern="1200">
                <a:solidFill>
                  <a:schemeClr val="accent5"/>
                </a:solidFill>
                <a:latin typeface="Montserrat SemiBold" pitchFamily="2" charset="77"/>
                <a:ea typeface="+mn-ea"/>
                <a:cs typeface="+mn-cs"/>
              </a:defRPr>
            </a:lvl1pPr>
            <a:lvl2pPr marL="0" indent="0" algn="l" defTabSz="685798" rtl="0" eaLnBrk="1" latinLnBrk="0" hangingPunct="1">
              <a:lnSpc>
                <a:spcPct val="150000"/>
              </a:lnSpc>
              <a:spcBef>
                <a:spcPts val="0"/>
              </a:spcBef>
              <a:spcAft>
                <a:spcPts val="600"/>
              </a:spcAft>
              <a:buClrTx/>
              <a:buFont typeface="Montserrat Medium" panose="00000600000000000000" pitchFamily="2" charset="0"/>
              <a:buNone/>
              <a:defRPr sz="1600" kern="1200">
                <a:solidFill>
                  <a:schemeClr val="tx2"/>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sz="1500">
                <a:latin typeface="Montserrat SemiBold"/>
              </a:rPr>
              <a:t>Examples of inappropriate messages</a:t>
            </a:r>
            <a:endParaRPr lang="en-AU" sz="1500"/>
          </a:p>
        </p:txBody>
      </p:sp>
      <p:sp>
        <p:nvSpPr>
          <p:cNvPr id="7" name="TextBox 6">
            <a:extLst>
              <a:ext uri="{FF2B5EF4-FFF2-40B4-BE49-F238E27FC236}">
                <a16:creationId xmlns:a16="http://schemas.microsoft.com/office/drawing/2014/main" id="{D8F4B41F-89C3-2D2E-0A13-76A3FDFCADCF}"/>
              </a:ext>
            </a:extLst>
          </p:cNvPr>
          <p:cNvSpPr txBox="1"/>
          <p:nvPr/>
        </p:nvSpPr>
        <p:spPr>
          <a:xfrm>
            <a:off x="4734712" y="3944894"/>
            <a:ext cx="3266213" cy="161582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500">
                <a:latin typeface="Montserrat"/>
              </a:rPr>
              <a:t>A parent:</a:t>
            </a:r>
          </a:p>
          <a:p>
            <a:pPr marL="257175" indent="-257175">
              <a:buFont typeface="Arial"/>
              <a:buChar char="•"/>
            </a:pPr>
            <a:r>
              <a:rPr lang="en-AU" sz="1500">
                <a:latin typeface="Montserrat"/>
              </a:rPr>
              <a:t>Advising of same day change in pick up arrangement</a:t>
            </a:r>
            <a:endParaRPr lang="en-US" sz="1350">
              <a:latin typeface="Montserrat Medium"/>
            </a:endParaRPr>
          </a:p>
          <a:p>
            <a:pPr marL="257175" indent="-257175">
              <a:buFont typeface="Arial"/>
              <a:buChar char="•"/>
            </a:pPr>
            <a:r>
              <a:rPr lang="en-AU" sz="1500">
                <a:latin typeface="Montserrat"/>
              </a:rPr>
              <a:t>Discussing details of a negative incident</a:t>
            </a:r>
          </a:p>
          <a:p>
            <a:pPr marL="257175" indent="-257175">
              <a:buFont typeface="Arial" panose="020B0604020202020204" pitchFamily="34" charset="0"/>
              <a:buChar char="•"/>
            </a:pPr>
            <a:endParaRPr lang="en-AU" sz="1500">
              <a:latin typeface="Montserrat"/>
            </a:endParaRPr>
          </a:p>
          <a:p>
            <a:pPr marL="257175" indent="-257175">
              <a:buFont typeface="Arial" panose="020B0604020202020204" pitchFamily="34" charset="0"/>
              <a:buChar char="•"/>
            </a:pPr>
            <a:endParaRPr lang="en-AU" sz="1500">
              <a:latin typeface="Montserrat"/>
            </a:endParaRPr>
          </a:p>
        </p:txBody>
      </p:sp>
    </p:spTree>
    <p:extLst>
      <p:ext uri="{BB962C8B-B14F-4D97-AF65-F5344CB8AC3E}">
        <p14:creationId xmlns:p14="http://schemas.microsoft.com/office/powerpoint/2010/main" val="309494362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0" y="717573"/>
            <a:ext cx="9144000" cy="1168703"/>
          </a:xfrm>
          <a:prstGeom prst="rect">
            <a:avLst/>
          </a:prstGeom>
          <a:solidFill>
            <a:srgbClr val="974C9D"/>
          </a:solidFill>
          <a:ln>
            <a:noFill/>
          </a:ln>
        </p:spPr>
        <p:txBody>
          <a:bodyPr wrap="square" lIns="91440" tIns="108000" rIns="91440" bIns="135000" rtlCol="0" anchor="t">
            <a:spAutoFit/>
          </a:bodyPr>
          <a:lstStyle/>
          <a:p>
            <a:pPr algn="ctr"/>
            <a:r>
              <a:rPr lang="en-AU" sz="6000">
                <a:solidFill>
                  <a:schemeClr val="bg1"/>
                </a:solidFill>
                <a:latin typeface="Arial Rounded MT Bold"/>
              </a:rPr>
              <a:t>PBL and Stellars</a:t>
            </a:r>
            <a:endParaRPr lang="en-US"/>
          </a:p>
        </p:txBody>
      </p:sp>
      <p:grpSp>
        <p:nvGrpSpPr>
          <p:cNvPr id="11" name="Group 10"/>
          <p:cNvGrpSpPr/>
          <p:nvPr/>
        </p:nvGrpSpPr>
        <p:grpSpPr>
          <a:xfrm>
            <a:off x="757646" y="2181497"/>
            <a:ext cx="7628708" cy="4894025"/>
            <a:chOff x="775063" y="2055223"/>
            <a:chExt cx="7628708" cy="4841738"/>
          </a:xfrm>
        </p:grpSpPr>
        <p:sp>
          <p:nvSpPr>
            <p:cNvPr id="7" name="Rectangle 6"/>
            <p:cNvSpPr/>
            <p:nvPr/>
          </p:nvSpPr>
          <p:spPr>
            <a:xfrm>
              <a:off x="775063" y="2055223"/>
              <a:ext cx="7628708" cy="4032068"/>
            </a:xfrm>
            <a:prstGeom prst="rect">
              <a:avLst/>
            </a:prstGeom>
            <a:solidFill>
              <a:srgbClr val="974C9D"/>
            </a:solid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910046" y="2303417"/>
              <a:ext cx="7158445" cy="353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1075508" y="2420983"/>
              <a:ext cx="6992983" cy="447597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AU" sz="24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AU" sz="2400" b="1" i="1">
                  <a:latin typeface="Calibri"/>
                  <a:cs typeface="Calibri"/>
                </a:rPr>
                <a:t>House families </a:t>
              </a:r>
              <a:r>
                <a:rPr lang="en-AU" sz="2400" i="1">
                  <a:latin typeface="Calibri"/>
                  <a:cs typeface="Calibri"/>
                </a:rPr>
                <a:t>are aimed at developing</a:t>
              </a:r>
              <a:r>
                <a:rPr lang="en-AU" sz="2400" i="1">
                  <a:ea typeface="+mn-lt"/>
                  <a:cs typeface="+mn-lt"/>
                </a:rPr>
                <a:t> a </a:t>
              </a:r>
              <a:r>
                <a:rPr lang="en-AU" sz="2400" b="1" i="1">
                  <a:ea typeface="+mn-lt"/>
                  <a:cs typeface="+mn-lt"/>
                </a:rPr>
                <a:t>sense of belonging</a:t>
              </a:r>
              <a:r>
                <a:rPr lang="en-AU" sz="2400" b="1" i="1">
                  <a:latin typeface="Calibri"/>
                  <a:cs typeface="Calibri"/>
                </a:rPr>
                <a:t>– </a:t>
              </a:r>
              <a:r>
                <a:rPr lang="en-AU" sz="2400" i="1">
                  <a:latin typeface="Calibri"/>
                  <a:cs typeface="Calibri"/>
                </a:rPr>
                <a:t>twice a term</a:t>
              </a:r>
              <a:endParaRPr lang="en-AU" sz="2400" b="1" i="1">
                <a:latin typeface="Calibri"/>
                <a:ea typeface="Calibri"/>
                <a:cs typeface="Calibri"/>
              </a:endParaRPr>
            </a:p>
            <a:p>
              <a:pPr marL="342900" indent="-342900">
                <a:buFont typeface="Arial" panose="020B0604020202020204" pitchFamily="34" charset="0"/>
                <a:buChar char="•"/>
              </a:pPr>
              <a:r>
                <a:rPr lang="en-AU" sz="2400" i="1">
                  <a:latin typeface="Calibri"/>
                  <a:cs typeface="Calibri"/>
                </a:rPr>
                <a:t>Positive reward system - Stellars for displaying our </a:t>
              </a:r>
              <a:r>
                <a:rPr lang="en-AU" sz="2400" b="1" i="1">
                  <a:latin typeface="Calibri"/>
                  <a:cs typeface="Calibri"/>
                </a:rPr>
                <a:t>3 values – Respect, Responsibility &amp; Personal Best</a:t>
              </a:r>
            </a:p>
            <a:p>
              <a:pPr marL="342900" indent="-342900">
                <a:buFont typeface="Arial" panose="020B0604020202020204" pitchFamily="34" charset="0"/>
                <a:buChar char="•"/>
              </a:pPr>
              <a:r>
                <a:rPr lang="en-AU" sz="2400" i="1">
                  <a:latin typeface="Calibri"/>
                  <a:cs typeface="Calibri"/>
                </a:rPr>
                <a:t>Rewards Day activities- every term</a:t>
              </a:r>
            </a:p>
            <a:p>
              <a:pPr marL="342900" indent="-342900">
                <a:buFont typeface="Arial" panose="020B0604020202020204" pitchFamily="34" charset="0"/>
                <a:buChar char="•"/>
              </a:pPr>
              <a:r>
                <a:rPr lang="en-AU" sz="2400" i="1">
                  <a:latin typeface="Calibri"/>
                  <a:cs typeface="Calibri"/>
                </a:rPr>
                <a:t>PBL Values awards are given out to 2 students twice a term in the Friday assembly.</a:t>
              </a:r>
            </a:p>
            <a:p>
              <a:pPr marL="342900" indent="-342900">
                <a:buFont typeface="Arial,Sans-Serif" panose="020B0604020202020204" pitchFamily="34" charset="0"/>
                <a:buChar char="•"/>
              </a:pPr>
              <a:endParaRPr lang="en-AU" sz="2400" i="1">
                <a:latin typeface="Calibri"/>
                <a:cs typeface="Arial"/>
              </a:endParaRPr>
            </a:p>
            <a:p>
              <a:pPr marL="342900" indent="-342900">
                <a:buFont typeface="Arial" panose="020B0604020202020204" pitchFamily="34" charset="0"/>
                <a:buChar char="•"/>
              </a:pPr>
              <a:endParaRPr lang="en-AU" sz="2400" i="1">
                <a:latin typeface="Calibri"/>
                <a:cs typeface="Calibri"/>
              </a:endParaRPr>
            </a:p>
            <a:p>
              <a:pPr lvl="4"/>
              <a:r>
                <a:rPr lang="en-AU" sz="2400" i="1">
                  <a:latin typeface="Comic Sans MS"/>
                </a:rPr>
                <a:t>							</a:t>
              </a:r>
            </a:p>
            <a:p>
              <a:endParaRPr lang="en-AU" sz="2400" i="1">
                <a:latin typeface="Comic Sans MS" panose="030F0702030302020204" pitchFamily="66" charset="0"/>
              </a:endParaRPr>
            </a:p>
          </p:txBody>
        </p:sp>
      </p:grpSp>
    </p:spTree>
    <p:extLst>
      <p:ext uri="{BB962C8B-B14F-4D97-AF65-F5344CB8AC3E}">
        <p14:creationId xmlns:p14="http://schemas.microsoft.com/office/powerpoint/2010/main" val="3892595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0" y="717573"/>
            <a:ext cx="9144000" cy="1168703"/>
          </a:xfrm>
          <a:prstGeom prst="rect">
            <a:avLst/>
          </a:prstGeom>
          <a:solidFill>
            <a:srgbClr val="E01E8C"/>
          </a:solidFill>
          <a:ln>
            <a:noFill/>
          </a:ln>
        </p:spPr>
        <p:txBody>
          <a:bodyPr wrap="square" tIns="108000" bIns="135000" rtlCol="0">
            <a:spAutoFit/>
          </a:bodyPr>
          <a:lstStyle/>
          <a:p>
            <a:pPr algn="ctr"/>
            <a:r>
              <a:rPr lang="en-AU" sz="6000">
                <a:solidFill>
                  <a:schemeClr val="bg1"/>
                </a:solidFill>
                <a:latin typeface="Arial Rounded MT Bold" panose="020F0704030504030204" pitchFamily="34" charset="0"/>
              </a:rPr>
              <a:t>Behaviour Management</a:t>
            </a:r>
          </a:p>
        </p:txBody>
      </p:sp>
      <p:grpSp>
        <p:nvGrpSpPr>
          <p:cNvPr id="11" name="Group 10"/>
          <p:cNvGrpSpPr/>
          <p:nvPr/>
        </p:nvGrpSpPr>
        <p:grpSpPr>
          <a:xfrm>
            <a:off x="879564" y="2043968"/>
            <a:ext cx="7628708" cy="3936274"/>
            <a:chOff x="775063" y="2055223"/>
            <a:chExt cx="7628708" cy="4032068"/>
          </a:xfrm>
        </p:grpSpPr>
        <p:sp>
          <p:nvSpPr>
            <p:cNvPr id="7" name="Rectangle 6"/>
            <p:cNvSpPr/>
            <p:nvPr/>
          </p:nvSpPr>
          <p:spPr>
            <a:xfrm>
              <a:off x="775063" y="2055223"/>
              <a:ext cx="7628708" cy="4032068"/>
            </a:xfrm>
            <a:prstGeom prst="rect">
              <a:avLst/>
            </a:prstGeom>
            <a:solidFill>
              <a:srgbClr val="E01E8C"/>
            </a:solid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018903" y="2307771"/>
              <a:ext cx="7158445" cy="353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1075508" y="2420983"/>
              <a:ext cx="6992983" cy="472900"/>
            </a:xfrm>
            <a:prstGeom prst="rect">
              <a:avLst/>
            </a:prstGeom>
            <a:noFill/>
          </p:spPr>
          <p:txBody>
            <a:bodyPr wrap="square" rtlCol="0">
              <a:spAutoFit/>
            </a:bodyPr>
            <a:lstStyle/>
            <a:p>
              <a:endParaRPr lang="en-AU" sz="2400">
                <a:latin typeface="Comic Sans MS" panose="030F0702030302020204" pitchFamily="66" charset="0"/>
              </a:endParaRPr>
            </a:p>
          </p:txBody>
        </p:sp>
      </p:grpSp>
      <p:sp>
        <p:nvSpPr>
          <p:cNvPr id="2" name="Rectangle 1"/>
          <p:cNvSpPr/>
          <p:nvPr/>
        </p:nvSpPr>
        <p:spPr>
          <a:xfrm>
            <a:off x="1198542" y="1948448"/>
            <a:ext cx="6749143" cy="3785652"/>
          </a:xfrm>
          <a:prstGeom prst="rect">
            <a:avLst/>
          </a:prstGeom>
        </p:spPr>
        <p:txBody>
          <a:bodyPr wrap="square" lIns="91440" tIns="45720" rIns="91440" bIns="45720" anchor="t">
            <a:spAutoFit/>
          </a:bodyPr>
          <a:lstStyle/>
          <a:p>
            <a:pPr algn="ctr"/>
            <a:endParaRPr lang="en-AU" sz="2400">
              <a:latin typeface="Calibri" panose="020F0502020204030204" pitchFamily="34" charset="0"/>
              <a:cs typeface="Calibri" panose="020F0502020204030204" pitchFamily="34" charset="0"/>
            </a:endParaRPr>
          </a:p>
          <a:p>
            <a:pPr marL="342900" indent="-342900">
              <a:buFont typeface="Arial"/>
              <a:buChar char="•"/>
            </a:pPr>
            <a:r>
              <a:rPr lang="en-AU" sz="2400" i="1">
                <a:latin typeface="Calibri"/>
                <a:cs typeface="Calibri"/>
              </a:rPr>
              <a:t>Whole School Approach- Peg System- classroom warnings</a:t>
            </a:r>
            <a:endParaRPr lang="en-AU" sz="2400" i="1">
              <a:latin typeface="Calibri" panose="020F0502020204030204" pitchFamily="34" charset="0"/>
              <a:cs typeface="Calibri" panose="020F0502020204030204" pitchFamily="34" charset="0"/>
            </a:endParaRPr>
          </a:p>
          <a:p>
            <a:pPr marL="342900" indent="-342900">
              <a:buFont typeface="Arial"/>
              <a:buChar char="•"/>
            </a:pPr>
            <a:r>
              <a:rPr lang="en-AU" sz="2400" i="1">
                <a:latin typeface="Calibri"/>
                <a:cs typeface="Calibri"/>
              </a:rPr>
              <a:t>Incident Reports</a:t>
            </a:r>
            <a:endParaRPr lang="en-AU" sz="2400" i="1">
              <a:latin typeface="Calibri" panose="020F0502020204030204" pitchFamily="34" charset="0"/>
              <a:cs typeface="Calibri" panose="020F0502020204030204" pitchFamily="34" charset="0"/>
            </a:endParaRPr>
          </a:p>
          <a:p>
            <a:pPr marL="342900" indent="-342900">
              <a:buFont typeface="Arial"/>
              <a:buChar char="•"/>
            </a:pPr>
            <a:r>
              <a:rPr lang="en-AU" sz="2400" i="1">
                <a:latin typeface="Calibri"/>
                <a:cs typeface="Calibri"/>
              </a:rPr>
              <a:t>Communication with students </a:t>
            </a:r>
          </a:p>
          <a:p>
            <a:pPr marL="342900" indent="-342900">
              <a:buFont typeface="Arial"/>
              <a:buChar char="•"/>
            </a:pPr>
            <a:r>
              <a:rPr lang="en-AU" sz="2400" i="1">
                <a:latin typeface="Calibri"/>
                <a:cs typeface="Calibri"/>
              </a:rPr>
              <a:t>Planning room – is all about restitution. Parents will be notified either by letter or a phone call that their child will be attending/or has attended  planning room. It's a discussion about making positive choices. </a:t>
            </a:r>
            <a:endParaRPr lang="en-AU" sz="2400" i="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501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0" y="717573"/>
            <a:ext cx="9144000" cy="1168703"/>
          </a:xfrm>
          <a:prstGeom prst="rect">
            <a:avLst/>
          </a:prstGeom>
          <a:solidFill>
            <a:srgbClr val="E01E8C"/>
          </a:solidFill>
          <a:ln>
            <a:noFill/>
          </a:ln>
        </p:spPr>
        <p:txBody>
          <a:bodyPr wrap="square" tIns="108000" bIns="135000" rtlCol="0">
            <a:spAutoFit/>
          </a:bodyPr>
          <a:lstStyle/>
          <a:p>
            <a:pPr algn="ctr"/>
            <a:r>
              <a:rPr lang="en-AU" sz="6000">
                <a:solidFill>
                  <a:schemeClr val="bg1"/>
                </a:solidFill>
                <a:latin typeface="Arial Rounded MT Bold" panose="020F0704030504030204" pitchFamily="34" charset="0"/>
              </a:rPr>
              <a:t>Communication</a:t>
            </a:r>
          </a:p>
        </p:txBody>
      </p:sp>
      <p:grpSp>
        <p:nvGrpSpPr>
          <p:cNvPr id="11" name="Group 10"/>
          <p:cNvGrpSpPr/>
          <p:nvPr/>
        </p:nvGrpSpPr>
        <p:grpSpPr>
          <a:xfrm>
            <a:off x="775063" y="2151017"/>
            <a:ext cx="7628708" cy="3990298"/>
            <a:chOff x="775063" y="2055223"/>
            <a:chExt cx="7628708" cy="4087407"/>
          </a:xfrm>
        </p:grpSpPr>
        <p:sp>
          <p:nvSpPr>
            <p:cNvPr id="7" name="Rectangle 6"/>
            <p:cNvSpPr/>
            <p:nvPr/>
          </p:nvSpPr>
          <p:spPr>
            <a:xfrm>
              <a:off x="775063" y="2055223"/>
              <a:ext cx="7628708" cy="4032068"/>
            </a:xfrm>
            <a:prstGeom prst="rect">
              <a:avLst/>
            </a:prstGeom>
            <a:solidFill>
              <a:srgbClr val="E01E8C"/>
            </a:solid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018903" y="2307771"/>
              <a:ext cx="7158445" cy="353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1010018" y="2264850"/>
              <a:ext cx="6992983" cy="3877780"/>
            </a:xfrm>
            <a:prstGeom prst="rect">
              <a:avLst/>
            </a:prstGeom>
            <a:noFill/>
          </p:spPr>
          <p:txBody>
            <a:bodyPr wrap="square" lIns="91440" tIns="45720" rIns="91440" bIns="45720" rtlCol="0" anchor="t">
              <a:spAutoFit/>
            </a:bodyPr>
            <a:lstStyle/>
            <a:p>
              <a:pPr marL="342900" indent="-342900">
                <a:buFont typeface="Arial"/>
                <a:buChar char="•"/>
              </a:pPr>
              <a:r>
                <a:rPr lang="en-US" sz="2400" i="1" dirty="0"/>
                <a:t>Class teachers are available to meet with parents/carers to discuss student progress or any concerns you may have.</a:t>
              </a:r>
              <a:endParaRPr lang="en-US" sz="2400" i="1">
                <a:cs typeface="Calibri"/>
              </a:endParaRPr>
            </a:p>
            <a:p>
              <a:pPr marL="342900" indent="-342900">
                <a:buFont typeface="Arial"/>
                <a:buChar char="•"/>
              </a:pPr>
              <a:endParaRPr lang="en-US" sz="2400" i="1">
                <a:cs typeface="Calibri"/>
              </a:endParaRPr>
            </a:p>
            <a:p>
              <a:pPr marL="342900" indent="-342900">
                <a:buFont typeface="Arial"/>
                <a:buChar char="•"/>
              </a:pPr>
              <a:r>
                <a:rPr lang="en-US" sz="2400" b="1" i="1" dirty="0"/>
                <a:t>Parent/Teacher interviews</a:t>
              </a:r>
              <a:r>
                <a:rPr lang="en-US" sz="2400" i="1" dirty="0"/>
                <a:t> are scheduled in </a:t>
              </a:r>
              <a:r>
                <a:rPr lang="en-US" sz="2400" b="1" i="1" dirty="0"/>
                <a:t>weeks 10/11</a:t>
              </a:r>
              <a:r>
                <a:rPr lang="en-US" sz="2400" i="1" dirty="0"/>
                <a:t> of this term.</a:t>
              </a:r>
              <a:endParaRPr lang="en-US" sz="2400" i="1">
                <a:cs typeface="Calibri"/>
              </a:endParaRPr>
            </a:p>
            <a:p>
              <a:pPr marL="342900" indent="-342900">
                <a:buFont typeface="Arial"/>
                <a:buChar char="•"/>
              </a:pPr>
              <a:endParaRPr lang="en-US" sz="2400" i="1">
                <a:cs typeface="Calibri"/>
              </a:endParaRPr>
            </a:p>
            <a:p>
              <a:pPr marL="342900" indent="-342900">
                <a:buFont typeface="Arial"/>
                <a:buChar char="•"/>
              </a:pPr>
              <a:r>
                <a:rPr lang="en-US" sz="2400" i="1" dirty="0"/>
                <a:t>If there is a problem, don’t delay. Problems can escalate if not attended to immediately.</a:t>
              </a:r>
              <a:endParaRPr lang="en-AU" sz="2400" i="1" dirty="0">
                <a:cs typeface="Calibri"/>
              </a:endParaRPr>
            </a:p>
            <a:p>
              <a:endParaRPr lang="en-AU" sz="2400">
                <a:latin typeface="Comic Sans MS" panose="030F0702030302020204" pitchFamily="66" charset="0"/>
              </a:endParaRPr>
            </a:p>
          </p:txBody>
        </p:sp>
      </p:grpSp>
    </p:spTree>
    <p:extLst>
      <p:ext uri="{BB962C8B-B14F-4D97-AF65-F5344CB8AC3E}">
        <p14:creationId xmlns:p14="http://schemas.microsoft.com/office/powerpoint/2010/main" val="16366830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D799A5AF5DEB4480961C387F005DDB" ma:contentTypeVersion="18" ma:contentTypeDescription="Create a new document." ma:contentTypeScope="" ma:versionID="1fa76f915e09d712047784d35ff1bac8">
  <xsd:schema xmlns:xsd="http://www.w3.org/2001/XMLSchema" xmlns:xs="http://www.w3.org/2001/XMLSchema" xmlns:p="http://schemas.microsoft.com/office/2006/metadata/properties" xmlns:ns2="e262d9c5-722c-4030-a38c-dc46bbc5453d" xmlns:ns3="b163ce83-4cbb-4974-bb6a-5bf79236124a" targetNamespace="http://schemas.microsoft.com/office/2006/metadata/properties" ma:root="true" ma:fieldsID="f1a903b7a582b781f86ec14b4103a6c5" ns2:_="" ns3:_="">
    <xsd:import namespace="e262d9c5-722c-4030-a38c-dc46bbc5453d"/>
    <xsd:import namespace="b163ce83-4cbb-4974-bb6a-5bf79236124a"/>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DateTaken" minOccurs="0"/>
                <xsd:element ref="ns2:MediaServiceAutoTags"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62d9c5-722c-4030-a38c-dc46bbc545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63ce83-4cbb-4974-bb6a-5bf79236124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190ea3a-e580-4933-ba0a-2863c0a35faf}" ma:internalName="TaxCatchAll" ma:showField="CatchAllData" ma:web="b163ce83-4cbb-4974-bb6a-5bf7923612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262d9c5-722c-4030-a38c-dc46bbc5453d">
      <Terms xmlns="http://schemas.microsoft.com/office/infopath/2007/PartnerControls"/>
    </lcf76f155ced4ddcb4097134ff3c332f>
    <TaxCatchAll xmlns="b163ce83-4cbb-4974-bb6a-5bf79236124a" xsi:nil="true"/>
  </documentManagement>
</p:properties>
</file>

<file path=customXml/itemProps1.xml><?xml version="1.0" encoding="utf-8"?>
<ds:datastoreItem xmlns:ds="http://schemas.openxmlformats.org/officeDocument/2006/customXml" ds:itemID="{C224DD1E-0E48-477F-9644-75518200FC42}">
  <ds:schemaRefs>
    <ds:schemaRef ds:uri="http://schemas.microsoft.com/sharepoint/v3/contenttype/forms"/>
  </ds:schemaRefs>
</ds:datastoreItem>
</file>

<file path=customXml/itemProps2.xml><?xml version="1.0" encoding="utf-8"?>
<ds:datastoreItem xmlns:ds="http://schemas.openxmlformats.org/officeDocument/2006/customXml" ds:itemID="{5BE861A5-757E-4247-A025-D6F1EE9BE574}">
  <ds:schemaRefs>
    <ds:schemaRef ds:uri="b163ce83-4cbb-4974-bb6a-5bf79236124a"/>
    <ds:schemaRef ds:uri="e262d9c5-722c-4030-a38c-dc46bbc545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FDAD088-D330-4858-9462-09CCBF19EB5E}">
  <ds:schemaRefs>
    <ds:schemaRef ds:uri="b163ce83-4cbb-4974-bb6a-5bf79236124a"/>
    <ds:schemaRef ds:uri="e262d9c5-722c-4030-a38c-dc46bbc545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29</Slides>
  <Notes>0</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                       Aims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Trish</dc:creator>
  <cp:revision>3</cp:revision>
  <cp:lastPrinted>2022-02-07T01:42:57Z</cp:lastPrinted>
  <dcterms:created xsi:type="dcterms:W3CDTF">2019-01-08T12:17:45Z</dcterms:created>
  <dcterms:modified xsi:type="dcterms:W3CDTF">2024-02-14T03:38:43Z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0x0101009CD799A5AF5DEB4480961C387F005DDB</vt:lpwstr>
  </property>
  <property fmtid="{D5CDD505-2E9C-101B-9397-08002B2CF9AE}" pid="3" name="MediaServiceImageTags">
    <vt:lpwstr/>
  </property>
</Properties>
</file>