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9144000" cy="6858000"/>
  <p:embeddedFontLst>
    <p:embeddedFont>
      <p:font typeface="Montserrat SemiBold"/>
      <p:regular r:id="rId28"/>
      <p:bold r:id="rId29"/>
      <p:italic r:id="rId30"/>
      <p:boldItalic r:id="rId31"/>
    </p:embeddedFont>
    <p:embeddedFont>
      <p:font typeface="Montserrat"/>
      <p:regular r:id="rId32"/>
      <p:bold r:id="rId33"/>
      <p:italic r:id="rId34"/>
      <p:boldItalic r:id="rId35"/>
    </p:embeddedFont>
    <p:embeddedFont>
      <p:font typeface="Montserrat Medium"/>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42">
          <p15:clr>
            <a:srgbClr val="A4A3A4"/>
          </p15:clr>
        </p15:guide>
        <p15:guide id="2" orient="horz" pos="3294">
          <p15:clr>
            <a:srgbClr val="A4A3A4"/>
          </p15:clr>
        </p15:guide>
        <p15:guide id="3" orient="horz" pos="2228">
          <p15:clr>
            <a:srgbClr val="A4A3A4"/>
          </p15:clr>
        </p15:guide>
        <p15:guide id="4" orient="horz" pos="2614">
          <p15:clr>
            <a:srgbClr val="A4A3A4"/>
          </p15:clr>
        </p15:guide>
        <p15:guide id="5" pos="3812">
          <p15:clr>
            <a:srgbClr val="A4A3A4"/>
          </p15:clr>
        </p15:guide>
        <p15:guide id="6" orient="horz" pos="1570">
          <p15:clr>
            <a:srgbClr val="A4A3A4"/>
          </p15:clr>
        </p15:guide>
        <p15:guide id="7" orient="horz" pos="1616">
          <p15:clr>
            <a:srgbClr val="A4A3A4"/>
          </p15:clr>
        </p15:guide>
        <p15:guide id="8" pos="1300">
          <p15:clr>
            <a:srgbClr val="A4A3A4"/>
          </p15:clr>
        </p15:guide>
        <p15:guide id="9" pos="3407">
          <p15:clr>
            <a:srgbClr val="A4A3A4"/>
          </p15:clr>
        </p15:guide>
        <p15:guide id="10" pos="2361">
          <p15:clr>
            <a:srgbClr val="A4A3A4"/>
          </p15:clr>
        </p15:guide>
      </p15:sldGuideLst>
    </p:ext>
    <p:ext uri="http://customooxmlschemas.google.com/">
      <go:slidesCustomData xmlns:go="http://customooxmlschemas.google.com/" r:id="rId40" roundtripDataSignature="AMtx7mibFq9LjdgbjdfvLbWKgTvR3Zjy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42" orient="horz"/>
        <p:guide pos="3294" orient="horz"/>
        <p:guide pos="2228" orient="horz"/>
        <p:guide pos="2614" orient="horz"/>
        <p:guide pos="3812"/>
        <p:guide pos="1570" orient="horz"/>
        <p:guide pos="1616" orient="horz"/>
        <p:guide pos="1300"/>
        <p:guide pos="3407"/>
        <p:guide pos="2361"/>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SemiBold-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Semi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boldItalic.fntdata"/><Relationship Id="rId30" Type="http://schemas.openxmlformats.org/officeDocument/2006/relationships/font" Target="fonts/MontserratSemiBold-italic.fntdata"/><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MontserratMedium-bold.fntdata"/><Relationship Id="rId14" Type="http://schemas.openxmlformats.org/officeDocument/2006/relationships/slide" Target="slides/slide9.xml"/><Relationship Id="rId36" Type="http://schemas.openxmlformats.org/officeDocument/2006/relationships/font" Target="fonts/MontserratMedium-regular.fntdata"/><Relationship Id="rId17" Type="http://schemas.openxmlformats.org/officeDocument/2006/relationships/slide" Target="slides/slide12.xml"/><Relationship Id="rId39" Type="http://schemas.openxmlformats.org/officeDocument/2006/relationships/font" Target="fonts/MontserratMedium-boldItalic.fntdata"/><Relationship Id="rId16" Type="http://schemas.openxmlformats.org/officeDocument/2006/relationships/slide" Target="slides/slide11.xml"/><Relationship Id="rId38" Type="http://schemas.openxmlformats.org/officeDocument/2006/relationships/font" Target="fonts/MontserratMedium-italic.fntdata"/><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a:latin typeface="+mn-lt"/>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444778728"/>
        <c:axId val="444779120"/>
      </c:barChart>
      <c:catAx>
        <c:axId val="444778728"/>
        <c:scaling>
          <c:orientation val="minMax"/>
        </c:scaling>
        <c:delete val="1"/>
        <c:axPos val="b"/>
        <c:numFmt formatCode="General" sourceLinked="1"/>
        <c:majorTickMark val="none"/>
        <c:minorTickMark val="none"/>
        <c:tickLblPos val="nextTo"/>
        <c:crossAx val="444779120"/>
        <c:crosses val="autoZero"/>
        <c:auto val="1"/>
        <c:lblAlgn val="ctr"/>
        <c:lblOffset val="100"/>
        <c:noMultiLvlLbl val="0"/>
      </c:catAx>
      <c:valAx>
        <c:axId val="444779120"/>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444778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a:solidFill>
                  <a:srgbClr val="19233E"/>
                </a:solidFill>
                <a:effectLst/>
                <a:latin typeface="+mn-lt"/>
              </a:rPr>
              <a:t>Chart Title</a:t>
            </a:r>
            <a:endParaRPr lang="en-AU" sz="1600" b="0">
              <a:effectLst/>
              <a:latin typeface="+mn-lt"/>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3507-4096-88DB-1BE9AAD60A27}"/>
              </c:ext>
            </c:extLst>
          </c:dPt>
          <c:dPt>
            <c:idx val="1"/>
            <c:bubble3D val="0"/>
            <c:spPr>
              <a:solidFill>
                <a:schemeClr val="accent2"/>
              </a:solidFill>
              <a:ln w="19050">
                <a:noFill/>
              </a:ln>
              <a:effectLst/>
            </c:spPr>
            <c:extLst>
              <c:ext xmlns:c16="http://schemas.microsoft.com/office/drawing/2014/chart" uri="{C3380CC4-5D6E-409C-BE32-E72D297353CC}">
                <c16:uniqueId val="{00000003-3507-4096-88DB-1BE9AAD60A27}"/>
              </c:ext>
            </c:extLst>
          </c:dPt>
          <c:dPt>
            <c:idx val="2"/>
            <c:bubble3D val="0"/>
            <c:spPr>
              <a:solidFill>
                <a:schemeClr val="accent3"/>
              </a:solidFill>
              <a:ln w="19050">
                <a:noFill/>
              </a:ln>
              <a:effectLst/>
            </c:spPr>
            <c:extLst>
              <c:ext xmlns:c16="http://schemas.microsoft.com/office/drawing/2014/chart" uri="{C3380CC4-5D6E-409C-BE32-E72D297353CC}">
                <c16:uniqueId val="{00000005-3507-4096-88DB-1BE9AAD60A27}"/>
              </c:ext>
            </c:extLst>
          </c:dPt>
          <c:dPt>
            <c:idx val="3"/>
            <c:bubble3D val="0"/>
            <c:spPr>
              <a:solidFill>
                <a:schemeClr val="accent6"/>
              </a:solid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09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79484" y="0"/>
            <a:ext cx="3962400" cy="344091"/>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910"/>
            <a:ext cx="3962400" cy="34409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7: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t/>
            </a:r>
            <a:endParaRPr/>
          </a:p>
        </p:txBody>
      </p:sp>
      <p:sp>
        <p:nvSpPr>
          <p:cNvPr id="242" name="Google Shape;242;p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9: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0: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0: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1: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3: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2: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4: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6: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7: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1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05a18cca55_2_1: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05a18cca55_2_1:notes"/>
          <p:cNvSpPr txBox="1"/>
          <p:nvPr>
            <p:ph idx="1" type="body"/>
          </p:nvPr>
        </p:nvSpPr>
        <p:spPr>
          <a:xfrm>
            <a:off x="914400" y="3300412"/>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205a18cca55_2_1:notes"/>
          <p:cNvSpPr txBox="1"/>
          <p:nvPr>
            <p:ph idx="12" type="sldNum"/>
          </p:nvPr>
        </p:nvSpPr>
        <p:spPr>
          <a:xfrm>
            <a:off x="5179484" y="6513910"/>
            <a:ext cx="3962400" cy="344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05a18cca55_3_56: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05a18cca55_3_56:notes"/>
          <p:cNvSpPr txBox="1"/>
          <p:nvPr>
            <p:ph idx="1" type="body"/>
          </p:nvPr>
        </p:nvSpPr>
        <p:spPr>
          <a:xfrm>
            <a:off x="914400" y="3300412"/>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g205a18cca55_3_56:notes"/>
          <p:cNvSpPr txBox="1"/>
          <p:nvPr>
            <p:ph idx="12" type="sldNum"/>
          </p:nvPr>
        </p:nvSpPr>
        <p:spPr>
          <a:xfrm>
            <a:off x="5179484" y="6513910"/>
            <a:ext cx="3962400" cy="344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562f640f4_0_35: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0562f640f4_0_35:notes"/>
          <p:cNvSpPr txBox="1"/>
          <p:nvPr>
            <p:ph idx="1" type="body"/>
          </p:nvPr>
        </p:nvSpPr>
        <p:spPr>
          <a:xfrm>
            <a:off x="914400" y="3300412"/>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0562f640f4_0_35:notes"/>
          <p:cNvSpPr txBox="1"/>
          <p:nvPr>
            <p:ph idx="12" type="sldNum"/>
          </p:nvPr>
        </p:nvSpPr>
        <p:spPr>
          <a:xfrm>
            <a:off x="5179484" y="6513910"/>
            <a:ext cx="3962400" cy="344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562f640f4_0_52: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0562f640f4_0_52:notes"/>
          <p:cNvSpPr txBox="1"/>
          <p:nvPr>
            <p:ph idx="1" type="body"/>
          </p:nvPr>
        </p:nvSpPr>
        <p:spPr>
          <a:xfrm>
            <a:off x="914400" y="3300412"/>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20562f640f4_0_52:notes"/>
          <p:cNvSpPr txBox="1"/>
          <p:nvPr>
            <p:ph idx="12" type="sldNum"/>
          </p:nvPr>
        </p:nvSpPr>
        <p:spPr>
          <a:xfrm>
            <a:off x="5179484" y="6513910"/>
            <a:ext cx="3962400" cy="344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562f640f4_0_22: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562f640f4_0_22:notes"/>
          <p:cNvSpPr txBox="1"/>
          <p:nvPr>
            <p:ph idx="1" type="body"/>
          </p:nvPr>
        </p:nvSpPr>
        <p:spPr>
          <a:xfrm>
            <a:off x="914400" y="3300412"/>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0562f640f4_0_22:notes"/>
          <p:cNvSpPr txBox="1"/>
          <p:nvPr>
            <p:ph idx="12" type="sldNum"/>
          </p:nvPr>
        </p:nvSpPr>
        <p:spPr>
          <a:xfrm>
            <a:off x="5179484" y="6513910"/>
            <a:ext cx="3962400" cy="344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0562f640f4_0_4: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0562f640f4_0_4:notes"/>
          <p:cNvSpPr txBox="1"/>
          <p:nvPr>
            <p:ph idx="1" type="body"/>
          </p:nvPr>
        </p:nvSpPr>
        <p:spPr>
          <a:xfrm>
            <a:off x="914400" y="3300412"/>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20562f640f4_0_4:notes"/>
          <p:cNvSpPr txBox="1"/>
          <p:nvPr>
            <p:ph idx="12" type="sldNum"/>
          </p:nvPr>
        </p:nvSpPr>
        <p:spPr>
          <a:xfrm>
            <a:off x="5179484" y="6513910"/>
            <a:ext cx="3962400" cy="344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8: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0562f640f4_0_69:notes"/>
          <p:cNvSpPr txBox="1"/>
          <p:nvPr>
            <p:ph idx="1" type="body"/>
          </p:nvPr>
        </p:nvSpPr>
        <p:spPr>
          <a:xfrm>
            <a:off x="914400" y="3300412"/>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20562f640f4_0_69: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5: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chart" Target="../charts/chart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chart" Target="../charts/chart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6" showMasterSp="0">
  <p:cSld name="Divider- 6">
    <p:bg>
      <p:bgPr>
        <a:blipFill>
          <a:blip r:embed="rId2">
            <a:alphaModFix/>
          </a:blip>
          <a:stretch>
            <a:fillRect/>
          </a:stretch>
        </a:blipFill>
      </p:bgPr>
    </p:bg>
    <p:spTree>
      <p:nvGrpSpPr>
        <p:cNvPr id="16" name="Shape 16"/>
        <p:cNvGrpSpPr/>
        <p:nvPr/>
      </p:nvGrpSpPr>
      <p:grpSpPr>
        <a:xfrm>
          <a:off x="0" y="0"/>
          <a:ext cx="0" cy="0"/>
          <a:chOff x="0" y="0"/>
          <a:chExt cx="0" cy="0"/>
        </a:xfrm>
      </p:grpSpPr>
      <p:pic>
        <p:nvPicPr>
          <p:cNvPr descr="NSW Government Logo.&#10;" id="17" name="Google Shape;17;p21"/>
          <p:cNvPicPr preferRelativeResize="0"/>
          <p:nvPr/>
        </p:nvPicPr>
        <p:blipFill rotWithShape="1">
          <a:blip r:embed="rId3">
            <a:alphaModFix/>
          </a:blip>
          <a:srcRect b="0" l="0" r="0" t="0"/>
          <a:stretch/>
        </p:blipFill>
        <p:spPr>
          <a:xfrm>
            <a:off x="11162039" y="5894897"/>
            <a:ext cx="720000" cy="786318"/>
          </a:xfrm>
          <a:prstGeom prst="rect">
            <a:avLst/>
          </a:prstGeom>
          <a:noFill/>
          <a:ln>
            <a:noFill/>
          </a:ln>
        </p:spPr>
      </p:pic>
      <p:sp>
        <p:nvSpPr>
          <p:cNvPr id="18" name="Google Shape;18;p21"/>
          <p:cNvSpPr txBox="1"/>
          <p:nvPr>
            <p:ph idx="1" type="body"/>
          </p:nvPr>
        </p:nvSpPr>
        <p:spPr>
          <a:xfrm>
            <a:off x="371475" y="4048755"/>
            <a:ext cx="4636034" cy="1766983"/>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accent5"/>
              </a:buClr>
              <a:buSzPts val="2000"/>
              <a:buNone/>
              <a:defRPr b="0" i="0" sz="2000">
                <a:solidFill>
                  <a:schemeClr val="accent5"/>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 name="Google Shape;19;p21"/>
          <p:cNvSpPr txBox="1"/>
          <p:nvPr>
            <p:ph type="title"/>
          </p:nvPr>
        </p:nvSpPr>
        <p:spPr>
          <a:xfrm>
            <a:off x="371475" y="2823581"/>
            <a:ext cx="4636033" cy="1107996"/>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4000"/>
              <a:buFont typeface="Montserrat SemiBold"/>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0" name="Google Shape;20;p21"/>
          <p:cNvCxnSpPr/>
          <p:nvPr/>
        </p:nvCxnSpPr>
        <p:spPr>
          <a:xfrm>
            <a:off x="337062" y="388434"/>
            <a:ext cx="0" cy="108000"/>
          </a:xfrm>
          <a:prstGeom prst="straightConnector1">
            <a:avLst/>
          </a:prstGeom>
          <a:noFill/>
          <a:ln cap="flat" cmpd="sng" w="31750">
            <a:solidFill>
              <a:schemeClr val="accent5"/>
            </a:solidFill>
            <a:prstDash val="solid"/>
            <a:miter lim="800000"/>
            <a:headEnd len="sm" w="sm" type="none"/>
            <a:tailEnd len="sm" w="sm" type="none"/>
          </a:ln>
        </p:spPr>
      </p:cxnSp>
      <p:sp>
        <p:nvSpPr>
          <p:cNvPr id="21" name="Google Shape;21;p21"/>
          <p:cNvSpPr txBox="1"/>
          <p:nvPr/>
        </p:nvSpPr>
        <p:spPr>
          <a:xfrm>
            <a:off x="409292" y="365496"/>
            <a:ext cx="2503891"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AU" sz="1200">
                <a:solidFill>
                  <a:schemeClr val="dk2"/>
                </a:solidFill>
                <a:latin typeface="Montserrat SemiBold"/>
                <a:ea typeface="Montserrat SemiBold"/>
                <a:cs typeface="Montserrat SemiBold"/>
                <a:sym typeface="Montserrat SemiBold"/>
              </a:rPr>
              <a:t>NSW Department of Education</a:t>
            </a:r>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5 Placeholder" showMasterSp="0">
  <p:cSld name="1_Divider - 5 Placeholder">
    <p:bg>
      <p:bgPr>
        <a:blipFill>
          <a:blip r:embed="rId2">
            <a:alphaModFix/>
          </a:blip>
          <a:stretch>
            <a:fillRect/>
          </a:stretch>
        </a:blipFill>
      </p:bgPr>
    </p:bg>
    <p:spTree>
      <p:nvGrpSpPr>
        <p:cNvPr id="81" name="Shape 81"/>
        <p:cNvGrpSpPr/>
        <p:nvPr/>
      </p:nvGrpSpPr>
      <p:grpSpPr>
        <a:xfrm>
          <a:off x="0" y="0"/>
          <a:ext cx="0" cy="0"/>
          <a:chOff x="0" y="0"/>
          <a:chExt cx="0" cy="0"/>
        </a:xfrm>
      </p:grpSpPr>
      <p:pic>
        <p:nvPicPr>
          <p:cNvPr descr="NSW Government Logo." id="82" name="Google Shape;82;p30"/>
          <p:cNvPicPr preferRelativeResize="0"/>
          <p:nvPr/>
        </p:nvPicPr>
        <p:blipFill rotWithShape="1">
          <a:blip r:embed="rId3">
            <a:alphaModFix/>
          </a:blip>
          <a:srcRect b="0" l="0" r="0" t="0"/>
          <a:stretch/>
        </p:blipFill>
        <p:spPr>
          <a:xfrm>
            <a:off x="286323" y="5894897"/>
            <a:ext cx="720000" cy="786318"/>
          </a:xfrm>
          <a:prstGeom prst="rect">
            <a:avLst/>
          </a:prstGeom>
          <a:noFill/>
          <a:ln>
            <a:noFill/>
          </a:ln>
        </p:spPr>
      </p:pic>
      <p:sp>
        <p:nvSpPr>
          <p:cNvPr id="83" name="Google Shape;83;p30"/>
          <p:cNvSpPr txBox="1"/>
          <p:nvPr>
            <p:ph idx="1" type="body"/>
          </p:nvPr>
        </p:nvSpPr>
        <p:spPr>
          <a:xfrm>
            <a:off x="360328" y="4048755"/>
            <a:ext cx="4636034" cy="1579688"/>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accent5"/>
              </a:buClr>
              <a:buSzPts val="2000"/>
              <a:buNone/>
              <a:defRPr b="0" i="0" sz="2000">
                <a:solidFill>
                  <a:schemeClr val="accent5"/>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4" name="Google Shape;84;p30"/>
          <p:cNvSpPr txBox="1"/>
          <p:nvPr>
            <p:ph type="title"/>
          </p:nvPr>
        </p:nvSpPr>
        <p:spPr>
          <a:xfrm>
            <a:off x="360328" y="2823581"/>
            <a:ext cx="4636033" cy="1107996"/>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4000"/>
              <a:buFont typeface="Montserrat SemiBold"/>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85" name="Google Shape;85;p30"/>
          <p:cNvCxnSpPr/>
          <p:nvPr/>
        </p:nvCxnSpPr>
        <p:spPr>
          <a:xfrm>
            <a:off x="337062" y="388434"/>
            <a:ext cx="0" cy="108000"/>
          </a:xfrm>
          <a:prstGeom prst="straightConnector1">
            <a:avLst/>
          </a:prstGeom>
          <a:noFill/>
          <a:ln cap="flat" cmpd="sng" w="31750">
            <a:solidFill>
              <a:schemeClr val="accent5"/>
            </a:solidFill>
            <a:prstDash val="solid"/>
            <a:miter lim="800000"/>
            <a:headEnd len="sm" w="sm" type="none"/>
            <a:tailEnd len="sm" w="sm" type="none"/>
          </a:ln>
        </p:spPr>
      </p:cxnSp>
      <p:sp>
        <p:nvSpPr>
          <p:cNvPr id="86" name="Google Shape;86;p30"/>
          <p:cNvSpPr txBox="1"/>
          <p:nvPr/>
        </p:nvSpPr>
        <p:spPr>
          <a:xfrm>
            <a:off x="409292" y="365496"/>
            <a:ext cx="2503891"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AU" sz="1200">
                <a:solidFill>
                  <a:schemeClr val="dk2"/>
                </a:solidFill>
                <a:latin typeface="Montserrat SemiBold"/>
                <a:ea typeface="Montserrat SemiBold"/>
                <a:cs typeface="Montserrat SemiBold"/>
                <a:sym typeface="Montserrat SemiBold"/>
              </a:rPr>
              <a:t>NSW Department of Education</a:t>
            </a:r>
            <a:endParaRPr/>
          </a:p>
        </p:txBody>
      </p:sp>
      <p:sp>
        <p:nvSpPr>
          <p:cNvPr id="87" name="Google Shape;87;p30"/>
          <p:cNvSpPr/>
          <p:nvPr>
            <p:ph idx="2" type="pic"/>
          </p:nvPr>
        </p:nvSpPr>
        <p:spPr>
          <a:xfrm>
            <a:off x="6792593" y="1384915"/>
            <a:ext cx="4964400" cy="4964400"/>
          </a:xfrm>
          <a:prstGeom prst="ellipse">
            <a:avLst/>
          </a:prstGeom>
          <a:noFill/>
          <a:ln>
            <a:noFill/>
          </a:ln>
        </p:spPr>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bg>
      <p:bgPr>
        <a:blipFill>
          <a:blip r:embed="rId2">
            <a:alphaModFix/>
          </a:blip>
          <a:stretch>
            <a:fillRect/>
          </a:stretch>
        </a:blipFill>
      </p:bgPr>
    </p:bg>
    <p:spTree>
      <p:nvGrpSpPr>
        <p:cNvPr id="88" name="Shape 88"/>
        <p:cNvGrpSpPr/>
        <p:nvPr/>
      </p:nvGrpSpPr>
      <p:grpSpPr>
        <a:xfrm>
          <a:off x="0" y="0"/>
          <a:ext cx="0" cy="0"/>
          <a:chOff x="0" y="0"/>
          <a:chExt cx="0" cy="0"/>
        </a:xfrm>
      </p:grpSpPr>
      <p:sp>
        <p:nvSpPr>
          <p:cNvPr id="89" name="Google Shape;89;p31"/>
          <p:cNvSpPr txBox="1"/>
          <p:nvPr>
            <p:ph idx="11" type="ftr"/>
          </p:nvPr>
        </p:nvSpPr>
        <p:spPr>
          <a:xfrm>
            <a:off x="326860" y="6267450"/>
            <a:ext cx="407672"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000">
                <a:solidFill>
                  <a:schemeClr val="dk2"/>
                </a:solidFill>
                <a:latin typeface="Montserrat Medium"/>
                <a:ea typeface="Montserrat Medium"/>
                <a:cs typeface="Montserrat Medium"/>
                <a:sym typeface="Montserrat Medium"/>
              </a:defRPr>
            </a:lvl1pPr>
            <a:lvl2pPr lvl="1"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2pPr>
            <a:lvl3pPr lvl="2"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3pPr>
            <a:lvl4pPr lvl="3"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4pPr>
            <a:lvl5pPr lvl="4"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5pPr>
            <a:lvl6pPr lvl="5"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6pPr>
            <a:lvl7pPr lvl="6"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7pPr>
            <a:lvl8pPr lvl="7"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8pPr>
            <a:lvl9pPr lvl="8"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9pPr>
          </a:lstStyle>
          <a:p/>
        </p:txBody>
      </p:sp>
      <p:sp>
        <p:nvSpPr>
          <p:cNvPr id="90" name="Google Shape;90;p31"/>
          <p:cNvSpPr txBox="1"/>
          <p:nvPr>
            <p:ph idx="1" type="body"/>
          </p:nvPr>
        </p:nvSpPr>
        <p:spPr>
          <a:xfrm>
            <a:off x="337062" y="1989138"/>
            <a:ext cx="11531881" cy="4090552"/>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0"/>
              </a:spcBef>
              <a:spcAft>
                <a:spcPts val="0"/>
              </a:spcAft>
              <a:buClr>
                <a:schemeClr val="dk2"/>
              </a:buClr>
              <a:buSzPts val="1800"/>
              <a:buChar char="•"/>
              <a:defRPr/>
            </a:lvl1pPr>
            <a:lvl2pPr indent="-342900" lvl="1" marL="914400" algn="l">
              <a:lnSpc>
                <a:spcPct val="150000"/>
              </a:lnSpc>
              <a:spcBef>
                <a:spcPts val="600"/>
              </a:spcBef>
              <a:spcAft>
                <a:spcPts val="0"/>
              </a:spcAft>
              <a:buClr>
                <a:schemeClr val="dk2"/>
              </a:buClr>
              <a:buSzPts val="1800"/>
              <a:buChar char="−"/>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31"/>
          <p:cNvSpPr txBox="1"/>
          <p:nvPr>
            <p:ph idx="2" type="body"/>
          </p:nvPr>
        </p:nvSpPr>
        <p:spPr>
          <a:xfrm>
            <a:off x="326860" y="1266324"/>
            <a:ext cx="8754995" cy="573335"/>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accent5"/>
              </a:buClr>
              <a:buSzPts val="2000"/>
              <a:buNone/>
              <a:defRPr b="0" i="0" sz="2000">
                <a:solidFill>
                  <a:schemeClr val="accent5"/>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31"/>
          <p:cNvSpPr txBox="1"/>
          <p:nvPr>
            <p:ph type="title"/>
          </p:nvPr>
        </p:nvSpPr>
        <p:spPr>
          <a:xfrm>
            <a:off x="327109" y="759531"/>
            <a:ext cx="8958934" cy="49847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2800"/>
              <a:buFont typeface="Montserrat SemiBold"/>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93" name="Google Shape;93;p31"/>
          <p:cNvCxnSpPr/>
          <p:nvPr/>
        </p:nvCxnSpPr>
        <p:spPr>
          <a:xfrm>
            <a:off x="337062" y="388434"/>
            <a:ext cx="0" cy="108000"/>
          </a:xfrm>
          <a:prstGeom prst="straightConnector1">
            <a:avLst/>
          </a:prstGeom>
          <a:noFill/>
          <a:ln cap="flat" cmpd="sng" w="31750">
            <a:solidFill>
              <a:schemeClr val="accent5"/>
            </a:solidFill>
            <a:prstDash val="solid"/>
            <a:miter lim="800000"/>
            <a:headEnd len="sm" w="sm" type="none"/>
            <a:tailEnd len="sm" w="sm" type="none"/>
          </a:ln>
        </p:spPr>
      </p:cxnSp>
      <p:sp>
        <p:nvSpPr>
          <p:cNvPr id="94" name="Google Shape;94;p31"/>
          <p:cNvSpPr txBox="1"/>
          <p:nvPr/>
        </p:nvSpPr>
        <p:spPr>
          <a:xfrm>
            <a:off x="409292" y="365496"/>
            <a:ext cx="2503891"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AU" sz="1200">
                <a:solidFill>
                  <a:schemeClr val="dk2"/>
                </a:solidFill>
                <a:latin typeface="Montserrat SemiBold"/>
                <a:ea typeface="Montserrat SemiBold"/>
                <a:cs typeface="Montserrat SemiBold"/>
                <a:sym typeface="Montserrat SemiBold"/>
              </a:rPr>
              <a:t>NSW Department of Education</a:t>
            </a:r>
            <a:endParaRPr/>
          </a:p>
        </p:txBody>
      </p:sp>
      <p:pic>
        <p:nvPicPr>
          <p:cNvPr descr="NSW Government Logo.&#10;" id="95" name="Google Shape;95;p31"/>
          <p:cNvPicPr preferRelativeResize="0"/>
          <p:nvPr/>
        </p:nvPicPr>
        <p:blipFill rotWithShape="1">
          <a:blip r:embed="rId3">
            <a:alphaModFix/>
          </a:blip>
          <a:srcRect b="0" l="0" r="0" t="0"/>
          <a:stretch/>
        </p:blipFill>
        <p:spPr>
          <a:xfrm>
            <a:off x="11273627" y="6076592"/>
            <a:ext cx="540000" cy="589738"/>
          </a:xfrm>
          <a:prstGeom prst="rect">
            <a:avLst/>
          </a:prstGeom>
          <a:noFill/>
          <a:ln>
            <a:noFill/>
          </a:ln>
        </p:spPr>
      </p:pic>
    </p:spTree>
  </p:cSld>
  <p:clrMapOvr>
    <a:masterClrMapping/>
  </p:clrMapOvr>
  <p:transition>
    <p:fade/>
  </p:transition>
  <p:extLst>
    <p:ext uri="{DCECCB84-F9BA-43D5-87BE-67443E8EF086}">
      <p15:sldGuideLst>
        <p15:guide id="1" orient="horz" pos="37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Content A">
  <p:cSld name="1 Column Content A">
    <p:bg>
      <p:bgPr>
        <a:solidFill>
          <a:schemeClr val="lt1"/>
        </a:solidFill>
      </p:bgPr>
    </p:bg>
    <p:spTree>
      <p:nvGrpSpPr>
        <p:cNvPr id="96" name="Shape 96"/>
        <p:cNvGrpSpPr/>
        <p:nvPr/>
      </p:nvGrpSpPr>
      <p:grpSpPr>
        <a:xfrm>
          <a:off x="0" y="0"/>
          <a:ext cx="0" cy="0"/>
          <a:chOff x="0" y="0"/>
          <a:chExt cx="0" cy="0"/>
        </a:xfrm>
      </p:grpSpPr>
      <p:sp>
        <p:nvSpPr>
          <p:cNvPr id="97" name="Google Shape;97;p32"/>
          <p:cNvSpPr txBox="1"/>
          <p:nvPr>
            <p:ph idx="1" type="body"/>
          </p:nvPr>
        </p:nvSpPr>
        <p:spPr>
          <a:xfrm>
            <a:off x="334962" y="1989138"/>
            <a:ext cx="11485563" cy="4090552"/>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0"/>
              </a:spcBef>
              <a:spcAft>
                <a:spcPts val="0"/>
              </a:spcAft>
              <a:buClr>
                <a:schemeClr val="dk2"/>
              </a:buClr>
              <a:buSzPts val="1800"/>
              <a:buChar char="•"/>
              <a:defRPr/>
            </a:lvl1pPr>
            <a:lvl2pPr indent="-342900" lvl="1" marL="914400" algn="l">
              <a:lnSpc>
                <a:spcPct val="150000"/>
              </a:lnSpc>
              <a:spcBef>
                <a:spcPts val="600"/>
              </a:spcBef>
              <a:spcAft>
                <a:spcPts val="0"/>
              </a:spcAft>
              <a:buClr>
                <a:schemeClr val="dk2"/>
              </a:buClr>
              <a:buSzPts val="1800"/>
              <a:buChar char="−"/>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8" name="Google Shape;98;p32"/>
          <p:cNvSpPr txBox="1"/>
          <p:nvPr>
            <p:ph idx="2" type="body"/>
          </p:nvPr>
        </p:nvSpPr>
        <p:spPr>
          <a:xfrm>
            <a:off x="334961" y="1300834"/>
            <a:ext cx="11484801" cy="537824"/>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accent5"/>
              </a:buClr>
              <a:buSzPts val="2000"/>
              <a:buNone/>
              <a:defRPr b="0" i="0" sz="2000">
                <a:solidFill>
                  <a:schemeClr val="accent5"/>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9" name="Google Shape;99;p32"/>
          <p:cNvSpPr txBox="1"/>
          <p:nvPr>
            <p:ph type="title"/>
          </p:nvPr>
        </p:nvSpPr>
        <p:spPr>
          <a:xfrm>
            <a:off x="334952" y="779117"/>
            <a:ext cx="11478677" cy="49847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2"/>
          <p:cNvSpPr txBox="1"/>
          <p:nvPr>
            <p:ph idx="11" type="ftr"/>
          </p:nvPr>
        </p:nvSpPr>
        <p:spPr>
          <a:xfrm>
            <a:off x="326860" y="6267450"/>
            <a:ext cx="407672"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000">
                <a:solidFill>
                  <a:schemeClr val="dk2"/>
                </a:solidFill>
                <a:latin typeface="Montserrat Medium"/>
                <a:ea typeface="Montserrat Medium"/>
                <a:cs typeface="Montserrat Medium"/>
                <a:sym typeface="Montserrat Medium"/>
              </a:defRPr>
            </a:lvl1pPr>
            <a:lvl2pPr lvl="1"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2pPr>
            <a:lvl3pPr lvl="2"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3pPr>
            <a:lvl4pPr lvl="3"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4pPr>
            <a:lvl5pPr lvl="4"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5pPr>
            <a:lvl6pPr lvl="5"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6pPr>
            <a:lvl7pPr lvl="6"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7pPr>
            <a:lvl8pPr lvl="7"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8pPr>
            <a:lvl9pPr lvl="8"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9pPr>
          </a:lstStyle>
          <a:p/>
        </p:txBody>
      </p:sp>
      <p:sp>
        <p:nvSpPr>
          <p:cNvPr id="101" name="Google Shape;101;p32"/>
          <p:cNvSpPr txBox="1"/>
          <p:nvPr/>
        </p:nvSpPr>
        <p:spPr>
          <a:xfrm>
            <a:off x="11472672" y="6303264"/>
            <a:ext cx="0" cy="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Montserrat Medium"/>
              <a:ea typeface="Montserrat Medium"/>
              <a:cs typeface="Montserrat Medium"/>
              <a:sym typeface="Montserrat Medium"/>
            </a:endParaRPr>
          </a:p>
        </p:txBody>
      </p:sp>
      <p:sp>
        <p:nvSpPr>
          <p:cNvPr id="102" name="Google Shape;102;p32"/>
          <p:cNvSpPr txBox="1"/>
          <p:nvPr/>
        </p:nvSpPr>
        <p:spPr>
          <a:xfrm>
            <a:off x="1255776" y="426720"/>
            <a:ext cx="0" cy="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Montserrat Medium"/>
              <a:ea typeface="Montserrat Medium"/>
              <a:cs typeface="Montserrat Medium"/>
              <a:sym typeface="Montserrat Medium"/>
            </a:endParaRPr>
          </a:p>
        </p:txBody>
      </p:sp>
      <p:sp>
        <p:nvSpPr>
          <p:cNvPr id="103" name="Google Shape;103;p32"/>
          <p:cNvSpPr txBox="1"/>
          <p:nvPr/>
        </p:nvSpPr>
        <p:spPr>
          <a:xfrm>
            <a:off x="329184" y="438912"/>
            <a:ext cx="0" cy="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Montserrat Medium"/>
              <a:ea typeface="Montserrat Medium"/>
              <a:cs typeface="Montserrat Medium"/>
              <a:sym typeface="Montserrat Medium"/>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Content B">
  <p:cSld name="1 Column Content B">
    <p:bg>
      <p:bgPr>
        <a:solidFill>
          <a:schemeClr val="lt1"/>
        </a:solidFill>
      </p:bgPr>
    </p:bg>
    <p:spTree>
      <p:nvGrpSpPr>
        <p:cNvPr id="104" name="Shape 104"/>
        <p:cNvGrpSpPr/>
        <p:nvPr/>
      </p:nvGrpSpPr>
      <p:grpSpPr>
        <a:xfrm>
          <a:off x="0" y="0"/>
          <a:ext cx="0" cy="0"/>
          <a:chOff x="0" y="0"/>
          <a:chExt cx="0" cy="0"/>
        </a:xfrm>
      </p:grpSpPr>
      <p:pic>
        <p:nvPicPr>
          <p:cNvPr id="105" name="Google Shape;105;p33"/>
          <p:cNvPicPr preferRelativeResize="0"/>
          <p:nvPr/>
        </p:nvPicPr>
        <p:blipFill rotWithShape="1">
          <a:blip r:embed="rId2">
            <a:alphaModFix/>
          </a:blip>
          <a:srcRect b="0" l="0" r="0" t="303"/>
          <a:stretch/>
        </p:blipFill>
        <p:spPr>
          <a:xfrm>
            <a:off x="1" y="0"/>
            <a:ext cx="11141476" cy="6858000"/>
          </a:xfrm>
          <a:prstGeom prst="rect">
            <a:avLst/>
          </a:prstGeom>
          <a:noFill/>
          <a:ln>
            <a:noFill/>
          </a:ln>
        </p:spPr>
      </p:pic>
      <p:sp>
        <p:nvSpPr>
          <p:cNvPr id="106" name="Google Shape;106;p33"/>
          <p:cNvSpPr txBox="1"/>
          <p:nvPr>
            <p:ph idx="1" type="body"/>
          </p:nvPr>
        </p:nvSpPr>
        <p:spPr>
          <a:xfrm>
            <a:off x="337062" y="1989138"/>
            <a:ext cx="11482699" cy="4110667"/>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0"/>
              </a:spcBef>
              <a:spcAft>
                <a:spcPts val="0"/>
              </a:spcAft>
              <a:buClr>
                <a:schemeClr val="dk2"/>
              </a:buClr>
              <a:buSzPts val="1800"/>
              <a:buChar char="•"/>
              <a:defRPr/>
            </a:lvl1pPr>
            <a:lvl2pPr indent="-342900" lvl="1" marL="914400" algn="l">
              <a:lnSpc>
                <a:spcPct val="150000"/>
              </a:lnSpc>
              <a:spcBef>
                <a:spcPts val="600"/>
              </a:spcBef>
              <a:spcAft>
                <a:spcPts val="0"/>
              </a:spcAft>
              <a:buClr>
                <a:schemeClr val="dk2"/>
              </a:buClr>
              <a:buSzPts val="1800"/>
              <a:buChar char="−"/>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grpSp>
        <p:nvGrpSpPr>
          <p:cNvPr id="107" name="Google Shape;107;p33"/>
          <p:cNvGrpSpPr/>
          <p:nvPr/>
        </p:nvGrpSpPr>
        <p:grpSpPr>
          <a:xfrm>
            <a:off x="337062" y="365496"/>
            <a:ext cx="2576121" cy="184666"/>
            <a:chOff x="446350" y="402893"/>
            <a:chExt cx="2780477" cy="203560"/>
          </a:xfrm>
        </p:grpSpPr>
        <p:cxnSp>
          <p:nvCxnSpPr>
            <p:cNvPr id="108" name="Google Shape;108;p33"/>
            <p:cNvCxnSpPr/>
            <p:nvPr/>
          </p:nvCxnSpPr>
          <p:spPr>
            <a:xfrm>
              <a:off x="446350" y="428178"/>
              <a:ext cx="0" cy="119050"/>
            </a:xfrm>
            <a:prstGeom prst="straightConnector1">
              <a:avLst/>
            </a:prstGeom>
            <a:noFill/>
            <a:ln cap="flat" cmpd="sng" w="31750">
              <a:solidFill>
                <a:schemeClr val="accent5"/>
              </a:solidFill>
              <a:prstDash val="solid"/>
              <a:miter lim="800000"/>
              <a:headEnd len="sm" w="sm" type="none"/>
              <a:tailEnd len="sm" w="sm" type="none"/>
            </a:ln>
          </p:spPr>
        </p:cxnSp>
        <p:sp>
          <p:nvSpPr>
            <p:cNvPr id="109" name="Google Shape;109;p33"/>
            <p:cNvSpPr txBox="1"/>
            <p:nvPr/>
          </p:nvSpPr>
          <p:spPr>
            <a:xfrm>
              <a:off x="524310" y="402893"/>
              <a:ext cx="2702517" cy="20356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AU" sz="1200">
                  <a:solidFill>
                    <a:schemeClr val="dk2"/>
                  </a:solidFill>
                  <a:latin typeface="Montserrat SemiBold"/>
                  <a:ea typeface="Montserrat SemiBold"/>
                  <a:cs typeface="Montserrat SemiBold"/>
                  <a:sym typeface="Montserrat SemiBold"/>
                </a:rPr>
                <a:t>NSW Department of Education</a:t>
              </a:r>
              <a:endParaRPr/>
            </a:p>
          </p:txBody>
        </p:sp>
      </p:grpSp>
      <p:sp>
        <p:nvSpPr>
          <p:cNvPr id="110" name="Google Shape;110;p33"/>
          <p:cNvSpPr txBox="1"/>
          <p:nvPr>
            <p:ph type="title"/>
          </p:nvPr>
        </p:nvSpPr>
        <p:spPr>
          <a:xfrm>
            <a:off x="337366" y="779117"/>
            <a:ext cx="11476263" cy="49847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33"/>
          <p:cNvSpPr txBox="1"/>
          <p:nvPr>
            <p:ph idx="2" type="body"/>
          </p:nvPr>
        </p:nvSpPr>
        <p:spPr>
          <a:xfrm>
            <a:off x="337376" y="1300834"/>
            <a:ext cx="11482386" cy="537824"/>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accent5"/>
              </a:buClr>
              <a:buSzPts val="2000"/>
              <a:buNone/>
              <a:defRPr b="0" i="0" sz="2000">
                <a:solidFill>
                  <a:schemeClr val="accent5"/>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33"/>
          <p:cNvSpPr txBox="1"/>
          <p:nvPr>
            <p:ph idx="11" type="ftr"/>
          </p:nvPr>
        </p:nvSpPr>
        <p:spPr>
          <a:xfrm>
            <a:off x="326860" y="6267450"/>
            <a:ext cx="407672"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000">
                <a:solidFill>
                  <a:schemeClr val="dk2"/>
                </a:solidFill>
                <a:latin typeface="Montserrat Medium"/>
                <a:ea typeface="Montserrat Medium"/>
                <a:cs typeface="Montserrat Medium"/>
                <a:sym typeface="Montserrat Medium"/>
              </a:defRPr>
            </a:lvl1pPr>
            <a:lvl2pPr lvl="1"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2pPr>
            <a:lvl3pPr lvl="2"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3pPr>
            <a:lvl4pPr lvl="3"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4pPr>
            <a:lvl5pPr lvl="4"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5pPr>
            <a:lvl6pPr lvl="5"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6pPr>
            <a:lvl7pPr lvl="6"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7pPr>
            <a:lvl8pPr lvl="7"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8pPr>
            <a:lvl9pPr lvl="8"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9pPr>
          </a:lstStyle>
          <a:p/>
        </p:txBody>
      </p:sp>
    </p:spTree>
  </p:cSld>
  <p:clrMapOvr>
    <a:masterClrMapping/>
  </p:clrMapOvr>
  <p:transition>
    <p:fade/>
  </p:transition>
  <p:extLst>
    <p:ext uri="{DCECCB84-F9BA-43D5-87BE-67443E8EF086}">
      <p15:sldGuideLst>
        <p15:guide id="1" orient="horz" pos="37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Slide A">
  <p:cSld name="Two Column Slide A">
    <p:bg>
      <p:bgPr>
        <a:solidFill>
          <a:schemeClr val="lt1"/>
        </a:solidFill>
      </p:bgPr>
    </p:bg>
    <p:spTree>
      <p:nvGrpSpPr>
        <p:cNvPr id="113" name="Shape 113"/>
        <p:cNvGrpSpPr/>
        <p:nvPr/>
      </p:nvGrpSpPr>
      <p:grpSpPr>
        <a:xfrm>
          <a:off x="0" y="0"/>
          <a:ext cx="0" cy="0"/>
          <a:chOff x="0" y="0"/>
          <a:chExt cx="0" cy="0"/>
        </a:xfrm>
      </p:grpSpPr>
      <p:sp>
        <p:nvSpPr>
          <p:cNvPr id="114" name="Google Shape;114;p34"/>
          <p:cNvSpPr txBox="1"/>
          <p:nvPr>
            <p:ph idx="1" type="body"/>
          </p:nvPr>
        </p:nvSpPr>
        <p:spPr>
          <a:xfrm>
            <a:off x="6096000" y="1989138"/>
            <a:ext cx="5707063" cy="4084574"/>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0"/>
              </a:spcBef>
              <a:spcAft>
                <a:spcPts val="0"/>
              </a:spcAft>
              <a:buClr>
                <a:schemeClr val="dk2"/>
              </a:buClr>
              <a:buSzPts val="1800"/>
              <a:buChar char="•"/>
              <a:defRPr/>
            </a:lvl1pPr>
            <a:lvl2pPr indent="-342900" lvl="1" marL="914400" algn="l">
              <a:lnSpc>
                <a:spcPct val="150000"/>
              </a:lnSpc>
              <a:spcBef>
                <a:spcPts val="600"/>
              </a:spcBef>
              <a:spcAft>
                <a:spcPts val="0"/>
              </a:spcAft>
              <a:buClr>
                <a:schemeClr val="dk2"/>
              </a:buClr>
              <a:buSzPts val="1800"/>
              <a:buChar char="−"/>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34"/>
          <p:cNvSpPr txBox="1"/>
          <p:nvPr>
            <p:ph idx="2" type="body"/>
          </p:nvPr>
        </p:nvSpPr>
        <p:spPr>
          <a:xfrm>
            <a:off x="334963" y="1989138"/>
            <a:ext cx="5559425" cy="4084574"/>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0"/>
              </a:spcBef>
              <a:spcAft>
                <a:spcPts val="0"/>
              </a:spcAft>
              <a:buClr>
                <a:schemeClr val="dk2"/>
              </a:buClr>
              <a:buSzPts val="1800"/>
              <a:buChar char="•"/>
              <a:defRPr/>
            </a:lvl1pPr>
            <a:lvl2pPr indent="-342900" lvl="1" marL="914400" algn="l">
              <a:lnSpc>
                <a:spcPct val="150000"/>
              </a:lnSpc>
              <a:spcBef>
                <a:spcPts val="600"/>
              </a:spcBef>
              <a:spcAft>
                <a:spcPts val="0"/>
              </a:spcAft>
              <a:buClr>
                <a:schemeClr val="dk2"/>
              </a:buClr>
              <a:buSzPts val="1800"/>
              <a:buChar char="−"/>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 name="Google Shape;116;p34"/>
          <p:cNvSpPr txBox="1"/>
          <p:nvPr>
            <p:ph type="title"/>
          </p:nvPr>
        </p:nvSpPr>
        <p:spPr>
          <a:xfrm>
            <a:off x="355491" y="779117"/>
            <a:ext cx="11458138" cy="49847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4"/>
          <p:cNvSpPr txBox="1"/>
          <p:nvPr>
            <p:ph idx="3" type="body"/>
          </p:nvPr>
        </p:nvSpPr>
        <p:spPr>
          <a:xfrm>
            <a:off x="355511" y="1300834"/>
            <a:ext cx="11464251" cy="537824"/>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accent5"/>
              </a:buClr>
              <a:buSzPts val="2000"/>
              <a:buNone/>
              <a:defRPr b="0" i="0" sz="2000">
                <a:solidFill>
                  <a:schemeClr val="accent5"/>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8" name="Google Shape;118;p34"/>
          <p:cNvSpPr txBox="1"/>
          <p:nvPr>
            <p:ph idx="11" type="ftr"/>
          </p:nvPr>
        </p:nvSpPr>
        <p:spPr>
          <a:xfrm>
            <a:off x="326860" y="6267450"/>
            <a:ext cx="407672"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000">
                <a:solidFill>
                  <a:schemeClr val="dk2"/>
                </a:solidFill>
                <a:latin typeface="Montserrat Medium"/>
                <a:ea typeface="Montserrat Medium"/>
                <a:cs typeface="Montserrat Medium"/>
                <a:sym typeface="Montserrat Medium"/>
              </a:defRPr>
            </a:lvl1pPr>
            <a:lvl2pPr lvl="1"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2pPr>
            <a:lvl3pPr lvl="2"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3pPr>
            <a:lvl4pPr lvl="3"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4pPr>
            <a:lvl5pPr lvl="4"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5pPr>
            <a:lvl6pPr lvl="5"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6pPr>
            <a:lvl7pPr lvl="6"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7pPr>
            <a:lvl8pPr lvl="7"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8pPr>
            <a:lvl9pPr lvl="8"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9pPr>
          </a:lstStyle>
          <a:p/>
        </p:txBody>
      </p:sp>
    </p:spTree>
  </p:cSld>
  <p:clrMapOvr>
    <a:masterClrMapping/>
  </p:clrMapOvr>
  <p:transition>
    <p:fade/>
  </p:transition>
  <p:extLst>
    <p:ext uri="{DCECCB84-F9BA-43D5-87BE-67443E8EF086}">
      <p15:sldGuideLst>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example bar chart">
  <p:cSld name="Two column example bar chart">
    <p:bg>
      <p:bgPr>
        <a:blipFill>
          <a:blip r:embed="rId2">
            <a:alphaModFix/>
          </a:blip>
          <a:stretch>
            <a:fillRect/>
          </a:stretch>
        </a:blipFill>
      </p:bgPr>
    </p:bg>
    <p:spTree>
      <p:nvGrpSpPr>
        <p:cNvPr id="119" name="Shape 119"/>
        <p:cNvGrpSpPr/>
        <p:nvPr/>
      </p:nvGrpSpPr>
      <p:grpSpPr>
        <a:xfrm>
          <a:off x="0" y="0"/>
          <a:ext cx="0" cy="0"/>
          <a:chOff x="0" y="0"/>
          <a:chExt cx="0" cy="0"/>
        </a:xfrm>
      </p:grpSpPr>
      <p:graphicFrame>
        <p:nvGraphicFramePr>
          <p:cNvPr descr="Name of bar chart to be inserted" id="120" name="Google Shape;120;p35" title="Chart"/>
          <p:cNvGraphicFramePr/>
          <p:nvPr/>
        </p:nvGraphicFramePr>
        <p:xfrm>
          <a:off x="5182466" y="1997878"/>
          <a:ext cx="6735498" cy="4075834"/>
        </p:xfrm>
        <a:graphic>
          <a:graphicData uri="http://schemas.openxmlformats.org/drawingml/2006/chart">
            <c:chart r:id="rId3"/>
          </a:graphicData>
        </a:graphic>
      </p:graphicFrame>
      <p:sp>
        <p:nvSpPr>
          <p:cNvPr id="121" name="Google Shape;121;p35"/>
          <p:cNvSpPr txBox="1"/>
          <p:nvPr>
            <p:ph idx="1" type="body"/>
          </p:nvPr>
        </p:nvSpPr>
        <p:spPr>
          <a:xfrm>
            <a:off x="334962" y="1989138"/>
            <a:ext cx="4573467" cy="4084574"/>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0"/>
              </a:spcBef>
              <a:spcAft>
                <a:spcPts val="0"/>
              </a:spcAft>
              <a:buClr>
                <a:schemeClr val="dk2"/>
              </a:buClr>
              <a:buSzPts val="1800"/>
              <a:buChar char="•"/>
              <a:defRPr/>
            </a:lvl1pPr>
            <a:lvl2pPr indent="-342900" lvl="1" marL="914400" algn="l">
              <a:lnSpc>
                <a:spcPct val="150000"/>
              </a:lnSpc>
              <a:spcBef>
                <a:spcPts val="600"/>
              </a:spcBef>
              <a:spcAft>
                <a:spcPts val="0"/>
              </a:spcAft>
              <a:buClr>
                <a:schemeClr val="dk2"/>
              </a:buClr>
              <a:buSzPts val="1800"/>
              <a:buChar char="−"/>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35"/>
          <p:cNvSpPr txBox="1"/>
          <p:nvPr>
            <p:ph type="title"/>
          </p:nvPr>
        </p:nvSpPr>
        <p:spPr>
          <a:xfrm>
            <a:off x="316229" y="779117"/>
            <a:ext cx="11497400" cy="49847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35"/>
          <p:cNvSpPr txBox="1"/>
          <p:nvPr>
            <p:ph idx="2" type="body"/>
          </p:nvPr>
        </p:nvSpPr>
        <p:spPr>
          <a:xfrm>
            <a:off x="316229" y="1300834"/>
            <a:ext cx="11503533" cy="537824"/>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accent5"/>
              </a:buClr>
              <a:buSzPts val="2000"/>
              <a:buNone/>
              <a:defRPr b="0" i="0" sz="2000">
                <a:solidFill>
                  <a:schemeClr val="accent5"/>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 name="Google Shape;124;p35"/>
          <p:cNvSpPr txBox="1"/>
          <p:nvPr>
            <p:ph idx="11" type="ftr"/>
          </p:nvPr>
        </p:nvSpPr>
        <p:spPr>
          <a:xfrm>
            <a:off x="326860" y="6267450"/>
            <a:ext cx="407672"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000">
                <a:solidFill>
                  <a:schemeClr val="dk2"/>
                </a:solidFill>
                <a:latin typeface="Montserrat Medium"/>
                <a:ea typeface="Montserrat Medium"/>
                <a:cs typeface="Montserrat Medium"/>
                <a:sym typeface="Montserrat Medium"/>
              </a:defRPr>
            </a:lvl1pPr>
            <a:lvl2pPr lvl="1"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2pPr>
            <a:lvl3pPr lvl="2"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3pPr>
            <a:lvl4pPr lvl="3"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4pPr>
            <a:lvl5pPr lvl="4"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5pPr>
            <a:lvl6pPr lvl="5"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6pPr>
            <a:lvl7pPr lvl="6"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7pPr>
            <a:lvl8pPr lvl="7"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8pPr>
            <a:lvl9pPr lvl="8"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9pPr>
          </a:lstStyle>
          <a:p/>
        </p:txBody>
      </p:sp>
    </p:spTree>
  </p:cSld>
  <p:clrMapOvr>
    <a:masterClrMapping/>
  </p:clrMapOvr>
  <p:transition>
    <p:fade/>
  </p:transition>
  <p:extLst>
    <p:ext uri="{DCECCB84-F9BA-43D5-87BE-67443E8EF086}">
      <p15:sldGuideLst>
        <p15:guide id="1" orient="horz" pos="37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example pie chart">
  <p:cSld name="Two column example pie chart">
    <p:bg>
      <p:bgPr>
        <a:blipFill>
          <a:blip r:embed="rId2">
            <a:alphaModFix/>
          </a:blip>
          <a:stretch>
            <a:fillRect/>
          </a:stretch>
        </a:blipFill>
      </p:bgPr>
    </p:bg>
    <p:spTree>
      <p:nvGrpSpPr>
        <p:cNvPr id="125" name="Shape 125"/>
        <p:cNvGrpSpPr/>
        <p:nvPr/>
      </p:nvGrpSpPr>
      <p:grpSpPr>
        <a:xfrm>
          <a:off x="0" y="0"/>
          <a:ext cx="0" cy="0"/>
          <a:chOff x="0" y="0"/>
          <a:chExt cx="0" cy="0"/>
        </a:xfrm>
      </p:grpSpPr>
      <p:graphicFrame>
        <p:nvGraphicFramePr>
          <p:cNvPr descr="Name of pie chart to be inserted" id="126" name="Google Shape;126;p36" title="Chart"/>
          <p:cNvGraphicFramePr/>
          <p:nvPr/>
        </p:nvGraphicFramePr>
        <p:xfrm>
          <a:off x="6201810" y="1989138"/>
          <a:ext cx="5569982" cy="4090552"/>
        </p:xfrm>
        <a:graphic>
          <a:graphicData uri="http://schemas.openxmlformats.org/drawingml/2006/chart">
            <c:chart r:id="rId3"/>
          </a:graphicData>
        </a:graphic>
      </p:graphicFrame>
      <p:sp>
        <p:nvSpPr>
          <p:cNvPr id="127" name="Google Shape;127;p36"/>
          <p:cNvSpPr txBox="1"/>
          <p:nvPr>
            <p:ph idx="1" type="body"/>
          </p:nvPr>
        </p:nvSpPr>
        <p:spPr>
          <a:xfrm>
            <a:off x="334962" y="1989138"/>
            <a:ext cx="5550933" cy="4090552"/>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0"/>
              </a:spcBef>
              <a:spcAft>
                <a:spcPts val="0"/>
              </a:spcAft>
              <a:buClr>
                <a:schemeClr val="dk2"/>
              </a:buClr>
              <a:buSzPts val="1800"/>
              <a:buChar char="•"/>
              <a:defRPr/>
            </a:lvl1pPr>
            <a:lvl2pPr indent="-342900" lvl="1" marL="914400" algn="l">
              <a:lnSpc>
                <a:spcPct val="150000"/>
              </a:lnSpc>
              <a:spcBef>
                <a:spcPts val="600"/>
              </a:spcBef>
              <a:spcAft>
                <a:spcPts val="0"/>
              </a:spcAft>
              <a:buClr>
                <a:schemeClr val="dk2"/>
              </a:buClr>
              <a:buSzPts val="1800"/>
              <a:buChar char="−"/>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8" name="Google Shape;128;p36"/>
          <p:cNvSpPr txBox="1"/>
          <p:nvPr>
            <p:ph type="title"/>
          </p:nvPr>
        </p:nvSpPr>
        <p:spPr>
          <a:xfrm>
            <a:off x="334963" y="779117"/>
            <a:ext cx="11478666" cy="49847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36"/>
          <p:cNvSpPr txBox="1"/>
          <p:nvPr>
            <p:ph idx="2" type="body"/>
          </p:nvPr>
        </p:nvSpPr>
        <p:spPr>
          <a:xfrm>
            <a:off x="334963" y="1300834"/>
            <a:ext cx="11484800" cy="537824"/>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accent5"/>
              </a:buClr>
              <a:buSzPts val="2000"/>
              <a:buNone/>
              <a:defRPr b="0" i="0" sz="2000">
                <a:solidFill>
                  <a:schemeClr val="accent5"/>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0" name="Google Shape;130;p36"/>
          <p:cNvSpPr txBox="1"/>
          <p:nvPr>
            <p:ph idx="11" type="ftr"/>
          </p:nvPr>
        </p:nvSpPr>
        <p:spPr>
          <a:xfrm>
            <a:off x="326860" y="6267450"/>
            <a:ext cx="407672"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000">
                <a:solidFill>
                  <a:schemeClr val="dk2"/>
                </a:solidFill>
                <a:latin typeface="Montserrat Medium"/>
                <a:ea typeface="Montserrat Medium"/>
                <a:cs typeface="Montserrat Medium"/>
                <a:sym typeface="Montserrat Medium"/>
              </a:defRPr>
            </a:lvl1pPr>
            <a:lvl2pPr lvl="1"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2pPr>
            <a:lvl3pPr lvl="2"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3pPr>
            <a:lvl4pPr lvl="3"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4pPr>
            <a:lvl5pPr lvl="4"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5pPr>
            <a:lvl6pPr lvl="5"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6pPr>
            <a:lvl7pPr lvl="6"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7pPr>
            <a:lvl8pPr lvl="7"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8pPr>
            <a:lvl9pPr lvl="8"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9pPr>
          </a:lstStyle>
          <a:p/>
        </p:txBody>
      </p:sp>
    </p:spTree>
  </p:cSld>
  <p:clrMapOvr>
    <a:masterClrMapping/>
  </p:clrMapOvr>
  <p:transition>
    <p:fade/>
  </p:transition>
  <p:extLst>
    <p:ext uri="{DCECCB84-F9BA-43D5-87BE-67443E8EF086}">
      <p15:sldGuideLst>
        <p15:guide id="1" orient="horz" pos="37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icture">
  <p:cSld name="2 Column picture">
    <p:bg>
      <p:bgPr>
        <a:solidFill>
          <a:schemeClr val="lt1"/>
        </a:solidFill>
      </p:bgPr>
    </p:bg>
    <p:spTree>
      <p:nvGrpSpPr>
        <p:cNvPr id="131" name="Shape 131"/>
        <p:cNvGrpSpPr/>
        <p:nvPr/>
      </p:nvGrpSpPr>
      <p:grpSpPr>
        <a:xfrm>
          <a:off x="0" y="0"/>
          <a:ext cx="0" cy="0"/>
          <a:chOff x="0" y="0"/>
          <a:chExt cx="0" cy="0"/>
        </a:xfrm>
      </p:grpSpPr>
      <p:sp>
        <p:nvSpPr>
          <p:cNvPr id="132" name="Google Shape;132;p37"/>
          <p:cNvSpPr/>
          <p:nvPr>
            <p:ph idx="2" type="pic"/>
          </p:nvPr>
        </p:nvSpPr>
        <p:spPr>
          <a:xfrm>
            <a:off x="5951538" y="1989138"/>
            <a:ext cx="5868987" cy="4123485"/>
          </a:xfrm>
          <a:prstGeom prst="rect">
            <a:avLst/>
          </a:prstGeom>
          <a:noFill/>
          <a:ln>
            <a:noFill/>
          </a:ln>
        </p:spPr>
      </p:sp>
      <p:sp>
        <p:nvSpPr>
          <p:cNvPr id="133" name="Google Shape;133;p37"/>
          <p:cNvSpPr txBox="1"/>
          <p:nvPr>
            <p:ph idx="1" type="body"/>
          </p:nvPr>
        </p:nvSpPr>
        <p:spPr>
          <a:xfrm>
            <a:off x="334962" y="1989138"/>
            <a:ext cx="5392737" cy="4123485"/>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0"/>
              </a:spcBef>
              <a:spcAft>
                <a:spcPts val="0"/>
              </a:spcAft>
              <a:buClr>
                <a:schemeClr val="dk2"/>
              </a:buClr>
              <a:buSzPts val="1800"/>
              <a:buChar char="•"/>
              <a:defRPr/>
            </a:lvl1pPr>
            <a:lvl2pPr indent="-342900" lvl="1" marL="914400" algn="l">
              <a:lnSpc>
                <a:spcPct val="150000"/>
              </a:lnSpc>
              <a:spcBef>
                <a:spcPts val="600"/>
              </a:spcBef>
              <a:spcAft>
                <a:spcPts val="0"/>
              </a:spcAft>
              <a:buClr>
                <a:schemeClr val="dk2"/>
              </a:buClr>
              <a:buSzPts val="1800"/>
              <a:buChar char="−"/>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134" name="Google Shape;134;p37"/>
          <p:cNvCxnSpPr/>
          <p:nvPr/>
        </p:nvCxnSpPr>
        <p:spPr>
          <a:xfrm>
            <a:off x="369867" y="388434"/>
            <a:ext cx="0" cy="108000"/>
          </a:xfrm>
          <a:prstGeom prst="straightConnector1">
            <a:avLst/>
          </a:prstGeom>
          <a:noFill/>
          <a:ln cap="flat" cmpd="sng" w="31750">
            <a:solidFill>
              <a:schemeClr val="accent5"/>
            </a:solidFill>
            <a:prstDash val="solid"/>
            <a:miter lim="800000"/>
            <a:headEnd len="sm" w="sm" type="none"/>
            <a:tailEnd len="sm" w="sm" type="none"/>
          </a:ln>
        </p:spPr>
      </p:cxnSp>
      <p:sp>
        <p:nvSpPr>
          <p:cNvPr id="135" name="Google Shape;135;p37"/>
          <p:cNvSpPr txBox="1"/>
          <p:nvPr>
            <p:ph type="title"/>
          </p:nvPr>
        </p:nvSpPr>
        <p:spPr>
          <a:xfrm>
            <a:off x="334963" y="779117"/>
            <a:ext cx="11478666" cy="49847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37"/>
          <p:cNvSpPr txBox="1"/>
          <p:nvPr>
            <p:ph idx="3" type="body"/>
          </p:nvPr>
        </p:nvSpPr>
        <p:spPr>
          <a:xfrm>
            <a:off x="334963" y="1300834"/>
            <a:ext cx="11484799" cy="537824"/>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accent5"/>
              </a:buClr>
              <a:buSzPts val="2000"/>
              <a:buNone/>
              <a:defRPr b="0" i="0" sz="2000">
                <a:solidFill>
                  <a:schemeClr val="accent5"/>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7" name="Google Shape;137;p37"/>
          <p:cNvSpPr txBox="1"/>
          <p:nvPr>
            <p:ph idx="11" type="ftr"/>
          </p:nvPr>
        </p:nvSpPr>
        <p:spPr>
          <a:xfrm>
            <a:off x="326860" y="6267450"/>
            <a:ext cx="407672"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000">
                <a:solidFill>
                  <a:schemeClr val="dk2"/>
                </a:solidFill>
                <a:latin typeface="Montserrat Medium"/>
                <a:ea typeface="Montserrat Medium"/>
                <a:cs typeface="Montserrat Medium"/>
                <a:sym typeface="Montserrat Medium"/>
              </a:defRPr>
            </a:lvl1pPr>
            <a:lvl2pPr lvl="1"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2pPr>
            <a:lvl3pPr lvl="2"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3pPr>
            <a:lvl4pPr lvl="3"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4pPr>
            <a:lvl5pPr lvl="4"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5pPr>
            <a:lvl6pPr lvl="5"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6pPr>
            <a:lvl7pPr lvl="6"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7pPr>
            <a:lvl8pPr lvl="7"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8pPr>
            <a:lvl9pPr lvl="8"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9pPr>
          </a:lstStyle>
          <a:p/>
        </p:txBody>
      </p:sp>
    </p:spTree>
  </p:cSld>
  <p:clrMapOvr>
    <a:masterClrMapping/>
  </p:clrMapOvr>
  <p:transition>
    <p:fade/>
  </p:transition>
  <p:extLst>
    <p:ext uri="{DCECCB84-F9BA-43D5-87BE-67443E8EF086}">
      <p15:sldGuideLst>
        <p15:guide id="1" orient="horz" pos="37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able">
  <p:cSld name="Two Column Table">
    <p:bg>
      <p:bgPr>
        <a:blipFill>
          <a:blip r:embed="rId2">
            <a:alphaModFix/>
          </a:blip>
          <a:stretch>
            <a:fillRect/>
          </a:stretch>
        </a:blipFill>
      </p:bgPr>
    </p:bg>
    <p:spTree>
      <p:nvGrpSpPr>
        <p:cNvPr id="138" name="Shape 138"/>
        <p:cNvGrpSpPr/>
        <p:nvPr/>
      </p:nvGrpSpPr>
      <p:grpSpPr>
        <a:xfrm>
          <a:off x="0" y="0"/>
          <a:ext cx="0" cy="0"/>
          <a:chOff x="0" y="0"/>
          <a:chExt cx="0" cy="0"/>
        </a:xfrm>
      </p:grpSpPr>
      <p:sp>
        <p:nvSpPr>
          <p:cNvPr id="139" name="Google Shape;139;p38"/>
          <p:cNvSpPr txBox="1"/>
          <p:nvPr>
            <p:ph idx="1" type="body"/>
          </p:nvPr>
        </p:nvSpPr>
        <p:spPr>
          <a:xfrm>
            <a:off x="334963" y="1989138"/>
            <a:ext cx="5211822" cy="4090552"/>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0"/>
              </a:spcBef>
              <a:spcAft>
                <a:spcPts val="0"/>
              </a:spcAft>
              <a:buClr>
                <a:schemeClr val="dk2"/>
              </a:buClr>
              <a:buSzPts val="1800"/>
              <a:buChar char="•"/>
              <a:defRPr/>
            </a:lvl1pPr>
            <a:lvl2pPr indent="-342900" lvl="1" marL="914400" algn="l">
              <a:lnSpc>
                <a:spcPct val="150000"/>
              </a:lnSpc>
              <a:spcBef>
                <a:spcPts val="600"/>
              </a:spcBef>
              <a:spcAft>
                <a:spcPts val="0"/>
              </a:spcAft>
              <a:buClr>
                <a:schemeClr val="dk2"/>
              </a:buClr>
              <a:buSzPts val="1800"/>
              <a:buChar char="−"/>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0" name="Google Shape;140;p38"/>
          <p:cNvSpPr txBox="1"/>
          <p:nvPr>
            <p:ph type="title"/>
          </p:nvPr>
        </p:nvSpPr>
        <p:spPr>
          <a:xfrm>
            <a:off x="334963" y="779117"/>
            <a:ext cx="11478666" cy="49847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38"/>
          <p:cNvSpPr txBox="1"/>
          <p:nvPr>
            <p:ph idx="2" type="body"/>
          </p:nvPr>
        </p:nvSpPr>
        <p:spPr>
          <a:xfrm>
            <a:off x="334963" y="1300834"/>
            <a:ext cx="11484799" cy="537824"/>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accent5"/>
              </a:buClr>
              <a:buSzPts val="2000"/>
              <a:buNone/>
              <a:defRPr b="0" i="0" sz="2000">
                <a:solidFill>
                  <a:schemeClr val="accent5"/>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2" name="Google Shape;142;p38"/>
          <p:cNvSpPr txBox="1"/>
          <p:nvPr>
            <p:ph idx="11" type="ftr"/>
          </p:nvPr>
        </p:nvSpPr>
        <p:spPr>
          <a:xfrm>
            <a:off x="326860" y="6267450"/>
            <a:ext cx="407672"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000">
                <a:solidFill>
                  <a:schemeClr val="dk2"/>
                </a:solidFill>
                <a:latin typeface="Montserrat Medium"/>
                <a:ea typeface="Montserrat Medium"/>
                <a:cs typeface="Montserrat Medium"/>
                <a:sym typeface="Montserrat Medium"/>
              </a:defRPr>
            </a:lvl1pPr>
            <a:lvl2pPr lvl="1"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2pPr>
            <a:lvl3pPr lvl="2"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3pPr>
            <a:lvl4pPr lvl="3"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4pPr>
            <a:lvl5pPr lvl="4"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5pPr>
            <a:lvl6pPr lvl="5"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6pPr>
            <a:lvl7pPr lvl="6"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7pPr>
            <a:lvl8pPr lvl="7"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8pPr>
            <a:lvl9pPr lvl="8"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9pPr>
          </a:lstStyle>
          <a:p/>
        </p:txBody>
      </p:sp>
    </p:spTree>
  </p:cSld>
  <p:clrMapOvr>
    <a:masterClrMapping/>
  </p:clrMapOvr>
  <p:transition>
    <p:fade/>
  </p:transition>
  <p:extLst>
    <p:ext uri="{DCECCB84-F9BA-43D5-87BE-67443E8EF086}">
      <p15:sldGuideLst>
        <p15:guide id="1" orient="horz" pos="37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hart">
  <p:cSld name="Two Column Chart">
    <p:bg>
      <p:bgPr>
        <a:blipFill>
          <a:blip r:embed="rId2">
            <a:alphaModFix/>
          </a:blip>
          <a:stretch>
            <a:fillRect/>
          </a:stretch>
        </a:blipFill>
      </p:bgPr>
    </p:bg>
    <p:spTree>
      <p:nvGrpSpPr>
        <p:cNvPr id="143" name="Shape 143"/>
        <p:cNvGrpSpPr/>
        <p:nvPr/>
      </p:nvGrpSpPr>
      <p:grpSpPr>
        <a:xfrm>
          <a:off x="0" y="0"/>
          <a:ext cx="0" cy="0"/>
          <a:chOff x="0" y="0"/>
          <a:chExt cx="0" cy="0"/>
        </a:xfrm>
      </p:grpSpPr>
      <p:sp>
        <p:nvSpPr>
          <p:cNvPr id="144" name="Google Shape;144;p39"/>
          <p:cNvSpPr/>
          <p:nvPr>
            <p:ph idx="2" type="chart"/>
          </p:nvPr>
        </p:nvSpPr>
        <p:spPr>
          <a:xfrm>
            <a:off x="5796951" y="1989138"/>
            <a:ext cx="5753700" cy="4084574"/>
          </a:xfrm>
          <a:prstGeom prst="rect">
            <a:avLst/>
          </a:prstGeom>
          <a:noFill/>
          <a:ln>
            <a:noFill/>
          </a:ln>
        </p:spPr>
        <p:txBody>
          <a:bodyPr anchorCtr="0" anchor="t" bIns="45700" lIns="91425" spcFirstLastPara="1" rIns="91425" wrap="square" tIns="45700">
            <a:normAutofit/>
          </a:bodyPr>
          <a:lstStyle>
            <a:lvl1pPr lvl="0" marR="0" rtl="0" algn="l">
              <a:lnSpc>
                <a:spcPct val="150000"/>
              </a:lnSpc>
              <a:spcBef>
                <a:spcPts val="0"/>
              </a:spcBef>
              <a:spcAft>
                <a:spcPts val="0"/>
              </a:spcAft>
              <a:buClr>
                <a:schemeClr val="dk2"/>
              </a:buClr>
              <a:buSzPts val="1800"/>
              <a:buFont typeface="Arial"/>
              <a:buNone/>
              <a:defRPr b="0" i="0" sz="1800" u="none" cap="none" strike="noStrike">
                <a:solidFill>
                  <a:schemeClr val="dk2"/>
                </a:solidFill>
                <a:latin typeface="Montserrat Medium"/>
                <a:ea typeface="Montserrat Medium"/>
                <a:cs typeface="Montserrat Medium"/>
                <a:sym typeface="Montserrat Medium"/>
              </a:defRPr>
            </a:lvl1pPr>
            <a:lvl2pPr lvl="1" marR="0" rtl="0" algn="l">
              <a:lnSpc>
                <a:spcPct val="150000"/>
              </a:lnSpc>
              <a:spcBef>
                <a:spcPts val="600"/>
              </a:spcBef>
              <a:spcAft>
                <a:spcPts val="0"/>
              </a:spcAft>
              <a:buClr>
                <a:schemeClr val="dk2"/>
              </a:buClr>
              <a:buSzPts val="1600"/>
              <a:buFont typeface="Montserrat Medium"/>
              <a:buChar char="−"/>
              <a:defRPr b="0" i="0" sz="1600" u="none" cap="none" strike="noStrike">
                <a:solidFill>
                  <a:schemeClr val="dk2"/>
                </a:solidFill>
                <a:latin typeface="Montserrat Medium"/>
                <a:ea typeface="Montserrat Medium"/>
                <a:cs typeface="Montserrat Medium"/>
                <a:sym typeface="Montserrat Medium"/>
              </a:defRPr>
            </a:lvl2pPr>
            <a:lvl3pPr lvl="2" marR="0" rtl="0" algn="l">
              <a:lnSpc>
                <a:spcPct val="150000"/>
              </a:lnSpc>
              <a:spcBef>
                <a:spcPts val="600"/>
              </a:spcBef>
              <a:spcAft>
                <a:spcPts val="0"/>
              </a:spcAft>
              <a:buClr>
                <a:schemeClr val="dk2"/>
              </a:buClr>
              <a:buSzPts val="1600"/>
              <a:buFont typeface="Montserrat Medium"/>
              <a:buChar char="»"/>
              <a:defRPr b="0" i="0" sz="1600" u="none" cap="none" strike="noStrike">
                <a:solidFill>
                  <a:schemeClr val="dk2"/>
                </a:solidFill>
                <a:latin typeface="Montserrat Medium"/>
                <a:ea typeface="Montserrat Medium"/>
                <a:cs typeface="Montserrat Medium"/>
                <a:sym typeface="Montserrat Medium"/>
              </a:defRPr>
            </a:lvl3pPr>
            <a:lvl4pPr lvl="3" marR="0" rtl="0" algn="l">
              <a:lnSpc>
                <a:spcPct val="150000"/>
              </a:lnSpc>
              <a:spcBef>
                <a:spcPts val="600"/>
              </a:spcBef>
              <a:spcAft>
                <a:spcPts val="0"/>
              </a:spcAft>
              <a:buClr>
                <a:schemeClr val="dk2"/>
              </a:buClr>
              <a:buSzPts val="1400"/>
              <a:buFont typeface="Courier New"/>
              <a:buChar char="o"/>
              <a:defRPr b="0" i="0" sz="1400" u="none" cap="none" strike="noStrike">
                <a:solidFill>
                  <a:schemeClr val="dk2"/>
                </a:solidFill>
                <a:latin typeface="Montserrat Medium"/>
                <a:ea typeface="Montserrat Medium"/>
                <a:cs typeface="Montserrat Medium"/>
                <a:sym typeface="Montserrat Medium"/>
              </a:defRPr>
            </a:lvl4pPr>
            <a:lvl5pPr lvl="4" marR="0" rtl="0" algn="l">
              <a:lnSpc>
                <a:spcPct val="150000"/>
              </a:lnSpc>
              <a:spcBef>
                <a:spcPts val="600"/>
              </a:spcBef>
              <a:spcAft>
                <a:spcPts val="0"/>
              </a:spcAft>
              <a:buClr>
                <a:schemeClr val="dk2"/>
              </a:buClr>
              <a:buSzPts val="1200"/>
              <a:buFont typeface="Arial"/>
              <a:buChar char="•"/>
              <a:defRPr b="0" i="0" sz="1200" u="none" cap="none" strike="noStrike">
                <a:solidFill>
                  <a:schemeClr val="dk2"/>
                </a:solidFill>
                <a:latin typeface="Montserrat Medium"/>
                <a:ea typeface="Montserrat Medium"/>
                <a:cs typeface="Montserrat Medium"/>
                <a:sym typeface="Montserrat Medium"/>
              </a:defRPr>
            </a:lvl5pPr>
            <a:lvl6pPr lvl="5" marR="0" rtl="0" algn="l">
              <a:lnSpc>
                <a:spcPct val="90000"/>
              </a:lnSpc>
              <a:spcBef>
                <a:spcPts val="600"/>
              </a:spcBef>
              <a:spcAft>
                <a:spcPts val="0"/>
              </a:spcAft>
              <a:buClr>
                <a:schemeClr val="dk1"/>
              </a:buClr>
              <a:buSzPts val="1350"/>
              <a:buFont typeface="Arial"/>
              <a:buChar char="•"/>
              <a:defRPr b="0" i="0" sz="1350" u="none" cap="none" strike="noStrike">
                <a:solidFill>
                  <a:schemeClr val="dk1"/>
                </a:solidFill>
                <a:latin typeface="Montserrat Medium"/>
                <a:ea typeface="Montserrat Medium"/>
                <a:cs typeface="Montserrat Medium"/>
                <a:sym typeface="Montserrat Medium"/>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Montserrat Medium"/>
                <a:ea typeface="Montserrat Medium"/>
                <a:cs typeface="Montserrat Medium"/>
                <a:sym typeface="Montserrat Medium"/>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Montserrat Medium"/>
                <a:ea typeface="Montserrat Medium"/>
                <a:cs typeface="Montserrat Medium"/>
                <a:sym typeface="Montserrat Medium"/>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Montserrat Medium"/>
                <a:ea typeface="Montserrat Medium"/>
                <a:cs typeface="Montserrat Medium"/>
                <a:sym typeface="Montserrat Medium"/>
              </a:defRPr>
            </a:lvl9pPr>
          </a:lstStyle>
          <a:p/>
        </p:txBody>
      </p:sp>
      <p:sp>
        <p:nvSpPr>
          <p:cNvPr id="145" name="Google Shape;145;p39"/>
          <p:cNvSpPr txBox="1"/>
          <p:nvPr>
            <p:ph idx="1" type="body"/>
          </p:nvPr>
        </p:nvSpPr>
        <p:spPr>
          <a:xfrm>
            <a:off x="334963" y="1989138"/>
            <a:ext cx="5211822" cy="4084574"/>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0"/>
              </a:spcBef>
              <a:spcAft>
                <a:spcPts val="0"/>
              </a:spcAft>
              <a:buClr>
                <a:schemeClr val="dk2"/>
              </a:buClr>
              <a:buSzPts val="1800"/>
              <a:buChar char="•"/>
              <a:defRPr/>
            </a:lvl1pPr>
            <a:lvl2pPr indent="-342900" lvl="1" marL="914400" algn="l">
              <a:lnSpc>
                <a:spcPct val="150000"/>
              </a:lnSpc>
              <a:spcBef>
                <a:spcPts val="600"/>
              </a:spcBef>
              <a:spcAft>
                <a:spcPts val="0"/>
              </a:spcAft>
              <a:buClr>
                <a:schemeClr val="dk2"/>
              </a:buClr>
              <a:buSzPts val="1800"/>
              <a:buChar char="−"/>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6" name="Google Shape;146;p39"/>
          <p:cNvSpPr txBox="1"/>
          <p:nvPr>
            <p:ph type="title"/>
          </p:nvPr>
        </p:nvSpPr>
        <p:spPr>
          <a:xfrm>
            <a:off x="334963" y="779117"/>
            <a:ext cx="11478666" cy="49847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39"/>
          <p:cNvSpPr txBox="1"/>
          <p:nvPr>
            <p:ph idx="3" type="body"/>
          </p:nvPr>
        </p:nvSpPr>
        <p:spPr>
          <a:xfrm>
            <a:off x="334963" y="1300834"/>
            <a:ext cx="11484799" cy="537824"/>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accent5"/>
              </a:buClr>
              <a:buSzPts val="2000"/>
              <a:buNone/>
              <a:defRPr b="0" i="0" sz="2000">
                <a:solidFill>
                  <a:schemeClr val="accent5"/>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 name="Google Shape;148;p39"/>
          <p:cNvSpPr txBox="1"/>
          <p:nvPr>
            <p:ph idx="11" type="ftr"/>
          </p:nvPr>
        </p:nvSpPr>
        <p:spPr>
          <a:xfrm>
            <a:off x="326860" y="6267450"/>
            <a:ext cx="407672"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000">
                <a:solidFill>
                  <a:schemeClr val="dk2"/>
                </a:solidFill>
                <a:latin typeface="Montserrat Medium"/>
                <a:ea typeface="Montserrat Medium"/>
                <a:cs typeface="Montserrat Medium"/>
                <a:sym typeface="Montserrat Medium"/>
              </a:defRPr>
            </a:lvl1pPr>
            <a:lvl2pPr lvl="1"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2pPr>
            <a:lvl3pPr lvl="2"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3pPr>
            <a:lvl4pPr lvl="3"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4pPr>
            <a:lvl5pPr lvl="4"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5pPr>
            <a:lvl6pPr lvl="5"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6pPr>
            <a:lvl7pPr lvl="6"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7pPr>
            <a:lvl8pPr lvl="7"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8pPr>
            <a:lvl9pPr lvl="8"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9pPr>
          </a:lstStyle>
          <a:p/>
        </p:txBody>
      </p:sp>
    </p:spTree>
  </p:cSld>
  <p:clrMapOvr>
    <a:masterClrMapping/>
  </p:clrMapOvr>
  <p:transition>
    <p:fade/>
  </p:transition>
  <p:extLst>
    <p:ext uri="{DCECCB84-F9BA-43D5-87BE-67443E8EF086}">
      <p15:sldGuideLst>
        <p15:guide id="1" orient="horz" pos="37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 image and text">
  <p:cSld name="Multi image and text">
    <p:spTree>
      <p:nvGrpSpPr>
        <p:cNvPr id="22" name="Shape 22"/>
        <p:cNvGrpSpPr/>
        <p:nvPr/>
      </p:nvGrpSpPr>
      <p:grpSpPr>
        <a:xfrm>
          <a:off x="0" y="0"/>
          <a:ext cx="0" cy="0"/>
          <a:chOff x="0" y="0"/>
          <a:chExt cx="0" cy="0"/>
        </a:xfrm>
      </p:grpSpPr>
      <p:sp>
        <p:nvSpPr>
          <p:cNvPr id="23" name="Google Shape;23;p22"/>
          <p:cNvSpPr/>
          <p:nvPr>
            <p:ph idx="2" type="pic"/>
          </p:nvPr>
        </p:nvSpPr>
        <p:spPr>
          <a:xfrm>
            <a:off x="315912" y="1838658"/>
            <a:ext cx="2628000" cy="1882442"/>
          </a:xfrm>
          <a:prstGeom prst="rect">
            <a:avLst/>
          </a:prstGeom>
          <a:noFill/>
          <a:ln>
            <a:noFill/>
          </a:ln>
        </p:spPr>
      </p:sp>
      <p:sp>
        <p:nvSpPr>
          <p:cNvPr id="24" name="Google Shape;24;p22"/>
          <p:cNvSpPr/>
          <p:nvPr>
            <p:ph idx="3" type="pic"/>
          </p:nvPr>
        </p:nvSpPr>
        <p:spPr>
          <a:xfrm>
            <a:off x="9200773" y="1861904"/>
            <a:ext cx="2628000" cy="1859195"/>
          </a:xfrm>
          <a:prstGeom prst="rect">
            <a:avLst/>
          </a:prstGeom>
          <a:noFill/>
          <a:ln>
            <a:noFill/>
          </a:ln>
        </p:spPr>
      </p:sp>
      <p:sp>
        <p:nvSpPr>
          <p:cNvPr id="25" name="Google Shape;25;p22"/>
          <p:cNvSpPr/>
          <p:nvPr>
            <p:ph idx="4" type="pic"/>
          </p:nvPr>
        </p:nvSpPr>
        <p:spPr>
          <a:xfrm>
            <a:off x="6239152" y="1838658"/>
            <a:ext cx="2628000" cy="1882442"/>
          </a:xfrm>
          <a:prstGeom prst="rect">
            <a:avLst/>
          </a:prstGeom>
          <a:noFill/>
          <a:ln>
            <a:noFill/>
          </a:ln>
        </p:spPr>
      </p:sp>
      <p:sp>
        <p:nvSpPr>
          <p:cNvPr id="26" name="Google Shape;26;p22"/>
          <p:cNvSpPr/>
          <p:nvPr>
            <p:ph idx="5" type="pic"/>
          </p:nvPr>
        </p:nvSpPr>
        <p:spPr>
          <a:xfrm>
            <a:off x="3277532" y="1838658"/>
            <a:ext cx="2628000" cy="1882442"/>
          </a:xfrm>
          <a:prstGeom prst="rect">
            <a:avLst/>
          </a:prstGeom>
          <a:noFill/>
          <a:ln>
            <a:noFill/>
          </a:ln>
        </p:spPr>
      </p:sp>
      <p:sp>
        <p:nvSpPr>
          <p:cNvPr id="27" name="Google Shape;27;p22"/>
          <p:cNvSpPr txBox="1"/>
          <p:nvPr>
            <p:ph type="title"/>
          </p:nvPr>
        </p:nvSpPr>
        <p:spPr>
          <a:xfrm>
            <a:off x="334963" y="779117"/>
            <a:ext cx="11478666" cy="49847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2"/>
          <p:cNvSpPr txBox="1"/>
          <p:nvPr>
            <p:ph idx="1" type="body"/>
          </p:nvPr>
        </p:nvSpPr>
        <p:spPr>
          <a:xfrm>
            <a:off x="334963" y="1300834"/>
            <a:ext cx="11484799" cy="537824"/>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accent5"/>
              </a:buClr>
              <a:buSzPts val="2000"/>
              <a:buNone/>
              <a:defRPr b="0" i="0" sz="2000">
                <a:solidFill>
                  <a:schemeClr val="accent5"/>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 name="Google Shape;29;p22"/>
          <p:cNvSpPr txBox="1"/>
          <p:nvPr>
            <p:ph idx="6" type="body"/>
          </p:nvPr>
        </p:nvSpPr>
        <p:spPr>
          <a:xfrm>
            <a:off x="315913" y="3913188"/>
            <a:ext cx="2627312" cy="2089150"/>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0"/>
              </a:spcBef>
              <a:spcAft>
                <a:spcPts val="0"/>
              </a:spcAft>
              <a:buClr>
                <a:schemeClr val="dk2"/>
              </a:buClr>
              <a:buSzPts val="1800"/>
              <a:buChar char="•"/>
              <a:defRPr/>
            </a:lvl1pPr>
            <a:lvl2pPr indent="-342900" lvl="1" marL="914400" algn="l">
              <a:lnSpc>
                <a:spcPct val="150000"/>
              </a:lnSpc>
              <a:spcBef>
                <a:spcPts val="600"/>
              </a:spcBef>
              <a:spcAft>
                <a:spcPts val="0"/>
              </a:spcAft>
              <a:buClr>
                <a:schemeClr val="dk2"/>
              </a:buClr>
              <a:buSzPts val="1800"/>
              <a:buChar char="−"/>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 name="Google Shape;30;p22"/>
          <p:cNvSpPr txBox="1"/>
          <p:nvPr>
            <p:ph idx="7" type="body"/>
          </p:nvPr>
        </p:nvSpPr>
        <p:spPr>
          <a:xfrm>
            <a:off x="3243263" y="3913188"/>
            <a:ext cx="2740025" cy="2089150"/>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0"/>
              </a:spcBef>
              <a:spcAft>
                <a:spcPts val="0"/>
              </a:spcAft>
              <a:buClr>
                <a:schemeClr val="dk2"/>
              </a:buClr>
              <a:buSzPts val="1800"/>
              <a:buChar char="•"/>
              <a:defRPr/>
            </a:lvl1pPr>
            <a:lvl2pPr indent="-342900" lvl="1" marL="914400" algn="l">
              <a:lnSpc>
                <a:spcPct val="150000"/>
              </a:lnSpc>
              <a:spcBef>
                <a:spcPts val="600"/>
              </a:spcBef>
              <a:spcAft>
                <a:spcPts val="0"/>
              </a:spcAft>
              <a:buClr>
                <a:schemeClr val="dk2"/>
              </a:buClr>
              <a:buSzPts val="1800"/>
              <a:buChar char="−"/>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22"/>
          <p:cNvSpPr txBox="1"/>
          <p:nvPr>
            <p:ph idx="8" type="body"/>
          </p:nvPr>
        </p:nvSpPr>
        <p:spPr>
          <a:xfrm>
            <a:off x="6238875" y="3913188"/>
            <a:ext cx="2628900" cy="2089150"/>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0"/>
              </a:spcBef>
              <a:spcAft>
                <a:spcPts val="0"/>
              </a:spcAft>
              <a:buClr>
                <a:schemeClr val="dk2"/>
              </a:buClr>
              <a:buSzPts val="1800"/>
              <a:buChar char="•"/>
              <a:defRPr/>
            </a:lvl1pPr>
            <a:lvl2pPr indent="-342900" lvl="1" marL="914400" algn="l">
              <a:lnSpc>
                <a:spcPct val="150000"/>
              </a:lnSpc>
              <a:spcBef>
                <a:spcPts val="600"/>
              </a:spcBef>
              <a:spcAft>
                <a:spcPts val="0"/>
              </a:spcAft>
              <a:buClr>
                <a:schemeClr val="dk2"/>
              </a:buClr>
              <a:buSzPts val="1800"/>
              <a:buChar char="−"/>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22"/>
          <p:cNvSpPr txBox="1"/>
          <p:nvPr>
            <p:ph idx="9" type="body"/>
          </p:nvPr>
        </p:nvSpPr>
        <p:spPr>
          <a:xfrm>
            <a:off x="9201150" y="3913188"/>
            <a:ext cx="2627313" cy="2089150"/>
          </a:xfrm>
          <a:prstGeom prst="rect">
            <a:avLst/>
          </a:prstGeom>
          <a:noFill/>
          <a:ln>
            <a:noFill/>
          </a:ln>
        </p:spPr>
        <p:txBody>
          <a:bodyPr anchorCtr="0" anchor="t" bIns="45700" lIns="91425" spcFirstLastPara="1" rIns="91425" wrap="square" tIns="45700">
            <a:normAutofit/>
          </a:bodyPr>
          <a:lstStyle>
            <a:lvl1pPr indent="-342900" lvl="0" marL="457200" algn="l">
              <a:lnSpc>
                <a:spcPct val="150000"/>
              </a:lnSpc>
              <a:spcBef>
                <a:spcPts val="0"/>
              </a:spcBef>
              <a:spcAft>
                <a:spcPts val="0"/>
              </a:spcAft>
              <a:buClr>
                <a:schemeClr val="dk2"/>
              </a:buClr>
              <a:buSzPts val="1800"/>
              <a:buChar char="•"/>
              <a:defRPr/>
            </a:lvl1pPr>
            <a:lvl2pPr indent="-342900" lvl="1" marL="914400" algn="l">
              <a:lnSpc>
                <a:spcPct val="150000"/>
              </a:lnSpc>
              <a:spcBef>
                <a:spcPts val="600"/>
              </a:spcBef>
              <a:spcAft>
                <a:spcPts val="0"/>
              </a:spcAft>
              <a:buClr>
                <a:schemeClr val="dk2"/>
              </a:buClr>
              <a:buSzPts val="1800"/>
              <a:buChar char="−"/>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22"/>
          <p:cNvSpPr txBox="1"/>
          <p:nvPr>
            <p:ph idx="11" type="ftr"/>
          </p:nvPr>
        </p:nvSpPr>
        <p:spPr>
          <a:xfrm>
            <a:off x="326860" y="6267450"/>
            <a:ext cx="407672"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000">
                <a:solidFill>
                  <a:schemeClr val="dk2"/>
                </a:solidFill>
                <a:latin typeface="Montserrat Medium"/>
                <a:ea typeface="Montserrat Medium"/>
                <a:cs typeface="Montserrat Medium"/>
                <a:sym typeface="Montserrat Medium"/>
              </a:defRPr>
            </a:lvl1pPr>
            <a:lvl2pPr lvl="1"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2pPr>
            <a:lvl3pPr lvl="2"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3pPr>
            <a:lvl4pPr lvl="3"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4pPr>
            <a:lvl5pPr lvl="4"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5pPr>
            <a:lvl6pPr lvl="5"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6pPr>
            <a:lvl7pPr lvl="6"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7pPr>
            <a:lvl8pPr lvl="7"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8pPr>
            <a:lvl9pPr lvl="8" marR="0" rtl="0" algn="l">
              <a:spcBef>
                <a:spcPts val="0"/>
              </a:spcBef>
              <a:spcAft>
                <a:spcPts val="0"/>
              </a:spcAft>
              <a:buSzPts val="1400"/>
              <a:buNone/>
              <a:defRPr b="0" i="0" sz="1800" u="none" cap="none" strike="noStrike">
                <a:solidFill>
                  <a:schemeClr val="dk1"/>
                </a:solidFill>
                <a:latin typeface="Montserrat Medium"/>
                <a:ea typeface="Montserrat Medium"/>
                <a:cs typeface="Montserrat Medium"/>
                <a:sym typeface="Montserrat Medium"/>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1" showMasterSp="0">
  <p:cSld name="Divider - 1">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23"/>
          <p:cNvSpPr txBox="1"/>
          <p:nvPr>
            <p:ph idx="1" type="body"/>
          </p:nvPr>
        </p:nvSpPr>
        <p:spPr>
          <a:xfrm>
            <a:off x="371475" y="4048755"/>
            <a:ext cx="4636034" cy="931618"/>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lt1"/>
              </a:buClr>
              <a:buSzPts val="2000"/>
              <a:buNone/>
              <a:defRPr b="0" i="0" sz="2000">
                <a:solidFill>
                  <a:schemeClr val="lt1"/>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23"/>
          <p:cNvSpPr txBox="1"/>
          <p:nvPr>
            <p:ph type="title"/>
          </p:nvPr>
        </p:nvSpPr>
        <p:spPr>
          <a:xfrm>
            <a:off x="371475" y="2823581"/>
            <a:ext cx="4636033" cy="1107996"/>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000"/>
              <a:buFont typeface="Montserrat Semi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37" name="Google Shape;37;p23"/>
          <p:cNvCxnSpPr/>
          <p:nvPr/>
        </p:nvCxnSpPr>
        <p:spPr>
          <a:xfrm>
            <a:off x="337062" y="388434"/>
            <a:ext cx="0" cy="108000"/>
          </a:xfrm>
          <a:prstGeom prst="straightConnector1">
            <a:avLst/>
          </a:prstGeom>
          <a:noFill/>
          <a:ln cap="flat" cmpd="sng" w="31750">
            <a:solidFill>
              <a:schemeClr val="accent5"/>
            </a:solidFill>
            <a:prstDash val="solid"/>
            <a:miter lim="800000"/>
            <a:headEnd len="sm" w="sm" type="none"/>
            <a:tailEnd len="sm" w="sm" type="none"/>
          </a:ln>
        </p:spPr>
      </p:cxnSp>
      <p:sp>
        <p:nvSpPr>
          <p:cNvPr id="38" name="Google Shape;38;p23"/>
          <p:cNvSpPr txBox="1"/>
          <p:nvPr/>
        </p:nvSpPr>
        <p:spPr>
          <a:xfrm>
            <a:off x="409292" y="365496"/>
            <a:ext cx="2503891"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AU" sz="1200">
                <a:solidFill>
                  <a:schemeClr val="lt1"/>
                </a:solidFill>
                <a:latin typeface="Montserrat SemiBold"/>
                <a:ea typeface="Montserrat SemiBold"/>
                <a:cs typeface="Montserrat SemiBold"/>
                <a:sym typeface="Montserrat SemiBold"/>
              </a:rPr>
              <a:t>NSW Department of Education</a:t>
            </a:r>
            <a:endParaRPr/>
          </a:p>
        </p:txBody>
      </p:sp>
      <p:pic>
        <p:nvPicPr>
          <p:cNvPr descr="NSW Government Logo." id="39" name="Google Shape;39;p23"/>
          <p:cNvPicPr preferRelativeResize="0"/>
          <p:nvPr/>
        </p:nvPicPr>
        <p:blipFill rotWithShape="1">
          <a:blip r:embed="rId3">
            <a:alphaModFix/>
          </a:blip>
          <a:srcRect b="0" l="0" r="0" t="0"/>
          <a:stretch/>
        </p:blipFill>
        <p:spPr>
          <a:xfrm>
            <a:off x="337062" y="5854650"/>
            <a:ext cx="720000" cy="778515"/>
          </a:xfrm>
          <a:prstGeom prst="rect">
            <a:avLst/>
          </a:prstGeom>
          <a:noFill/>
          <a:ln>
            <a:noFill/>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2" showMasterSp="0">
  <p:cSld name="Divider - 2">
    <p:bg>
      <p:bgPr>
        <a:blipFill>
          <a:blip r:embed="rId2">
            <a:alphaModFix/>
          </a:blip>
          <a:stretch>
            <a:fillRect/>
          </a:stretch>
        </a:blipFill>
      </p:bgPr>
    </p:bg>
    <p:spTree>
      <p:nvGrpSpPr>
        <p:cNvPr id="40" name="Shape 40"/>
        <p:cNvGrpSpPr/>
        <p:nvPr/>
      </p:nvGrpSpPr>
      <p:grpSpPr>
        <a:xfrm>
          <a:off x="0" y="0"/>
          <a:ext cx="0" cy="0"/>
          <a:chOff x="0" y="0"/>
          <a:chExt cx="0" cy="0"/>
        </a:xfrm>
      </p:grpSpPr>
      <p:pic>
        <p:nvPicPr>
          <p:cNvPr descr="NSW Government Logo." id="41" name="Google Shape;41;p24"/>
          <p:cNvPicPr preferRelativeResize="0"/>
          <p:nvPr/>
        </p:nvPicPr>
        <p:blipFill rotWithShape="1">
          <a:blip r:embed="rId3">
            <a:alphaModFix/>
          </a:blip>
          <a:srcRect b="0" l="0" r="0" t="0"/>
          <a:stretch/>
        </p:blipFill>
        <p:spPr>
          <a:xfrm>
            <a:off x="11081262" y="5844922"/>
            <a:ext cx="720000" cy="778515"/>
          </a:xfrm>
          <a:prstGeom prst="rect">
            <a:avLst/>
          </a:prstGeom>
          <a:noFill/>
          <a:ln>
            <a:noFill/>
          </a:ln>
        </p:spPr>
      </p:pic>
      <p:sp>
        <p:nvSpPr>
          <p:cNvPr id="42" name="Google Shape;42;p24"/>
          <p:cNvSpPr txBox="1"/>
          <p:nvPr>
            <p:ph idx="1" type="body"/>
          </p:nvPr>
        </p:nvSpPr>
        <p:spPr>
          <a:xfrm>
            <a:off x="6228758" y="3160988"/>
            <a:ext cx="4636034" cy="931618"/>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lt1"/>
              </a:buClr>
              <a:buSzPts val="2000"/>
              <a:buNone/>
              <a:defRPr b="0" i="0" sz="2000">
                <a:solidFill>
                  <a:schemeClr val="lt1"/>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24"/>
          <p:cNvSpPr txBox="1"/>
          <p:nvPr>
            <p:ph type="title"/>
          </p:nvPr>
        </p:nvSpPr>
        <p:spPr>
          <a:xfrm>
            <a:off x="6228760" y="1935814"/>
            <a:ext cx="4636033" cy="1107996"/>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000"/>
              <a:buFont typeface="Montserrat Semi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Students at a computer" id="44" name="Google Shape;44;p24" title="Students"/>
          <p:cNvSpPr/>
          <p:nvPr/>
        </p:nvSpPr>
        <p:spPr>
          <a:xfrm>
            <a:off x="409292" y="594400"/>
            <a:ext cx="5588592" cy="5588592"/>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Montserrat Medium"/>
              <a:ea typeface="Montserrat Medium"/>
              <a:cs typeface="Montserrat Medium"/>
              <a:sym typeface="Montserrat Medium"/>
            </a:endParaRPr>
          </a:p>
        </p:txBody>
      </p:sp>
      <p:cxnSp>
        <p:nvCxnSpPr>
          <p:cNvPr id="45" name="Google Shape;45;p24"/>
          <p:cNvCxnSpPr/>
          <p:nvPr/>
        </p:nvCxnSpPr>
        <p:spPr>
          <a:xfrm>
            <a:off x="337062" y="388434"/>
            <a:ext cx="0" cy="108000"/>
          </a:xfrm>
          <a:prstGeom prst="straightConnector1">
            <a:avLst/>
          </a:prstGeom>
          <a:noFill/>
          <a:ln cap="flat" cmpd="sng" w="31750">
            <a:solidFill>
              <a:schemeClr val="accent5"/>
            </a:solidFill>
            <a:prstDash val="solid"/>
            <a:miter lim="800000"/>
            <a:headEnd len="sm" w="sm" type="none"/>
            <a:tailEnd len="sm" w="sm" type="none"/>
          </a:ln>
        </p:spPr>
      </p:cxnSp>
      <p:sp>
        <p:nvSpPr>
          <p:cNvPr id="46" name="Google Shape;46;p24"/>
          <p:cNvSpPr txBox="1"/>
          <p:nvPr/>
        </p:nvSpPr>
        <p:spPr>
          <a:xfrm>
            <a:off x="409292" y="365496"/>
            <a:ext cx="2503891"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AU" sz="1200">
                <a:solidFill>
                  <a:schemeClr val="lt1"/>
                </a:solidFill>
                <a:latin typeface="Montserrat SemiBold"/>
                <a:ea typeface="Montserrat SemiBold"/>
                <a:cs typeface="Montserrat SemiBold"/>
                <a:sym typeface="Montserrat SemiBold"/>
              </a:rPr>
              <a:t>NSW Department of Education</a:t>
            </a:r>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Placeholder" showMasterSp="0">
  <p:cSld name="1_Divider - Placeholder">
    <p:bg>
      <p:bgPr>
        <a:blipFill>
          <a:blip r:embed="rId2">
            <a:alphaModFix/>
          </a:blip>
          <a:stretch>
            <a:fillRect/>
          </a:stretch>
        </a:blipFill>
      </p:bgPr>
    </p:bg>
    <p:spTree>
      <p:nvGrpSpPr>
        <p:cNvPr id="47" name="Shape 47"/>
        <p:cNvGrpSpPr/>
        <p:nvPr/>
      </p:nvGrpSpPr>
      <p:grpSpPr>
        <a:xfrm>
          <a:off x="0" y="0"/>
          <a:ext cx="0" cy="0"/>
          <a:chOff x="0" y="0"/>
          <a:chExt cx="0" cy="0"/>
        </a:xfrm>
      </p:grpSpPr>
      <p:pic>
        <p:nvPicPr>
          <p:cNvPr descr="NSW Government Logo." id="48" name="Google Shape;48;p25"/>
          <p:cNvPicPr preferRelativeResize="0"/>
          <p:nvPr/>
        </p:nvPicPr>
        <p:blipFill rotWithShape="1">
          <a:blip r:embed="rId3">
            <a:alphaModFix/>
          </a:blip>
          <a:srcRect b="0" l="0" r="0" t="0"/>
          <a:stretch/>
        </p:blipFill>
        <p:spPr>
          <a:xfrm>
            <a:off x="11081262" y="5844922"/>
            <a:ext cx="720000" cy="778515"/>
          </a:xfrm>
          <a:prstGeom prst="rect">
            <a:avLst/>
          </a:prstGeom>
          <a:noFill/>
          <a:ln>
            <a:noFill/>
          </a:ln>
        </p:spPr>
      </p:pic>
      <p:sp>
        <p:nvSpPr>
          <p:cNvPr id="49" name="Google Shape;49;p25"/>
          <p:cNvSpPr txBox="1"/>
          <p:nvPr>
            <p:ph idx="1" type="body"/>
          </p:nvPr>
        </p:nvSpPr>
        <p:spPr>
          <a:xfrm>
            <a:off x="6228758" y="3160988"/>
            <a:ext cx="4636034" cy="931618"/>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lt1"/>
              </a:buClr>
              <a:buSzPts val="2000"/>
              <a:buNone/>
              <a:defRPr b="0" i="0" sz="2000">
                <a:solidFill>
                  <a:schemeClr val="lt1"/>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25"/>
          <p:cNvSpPr txBox="1"/>
          <p:nvPr>
            <p:ph type="title"/>
          </p:nvPr>
        </p:nvSpPr>
        <p:spPr>
          <a:xfrm>
            <a:off x="6228760" y="1935814"/>
            <a:ext cx="4636033" cy="1107996"/>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000"/>
              <a:buFont typeface="Montserrat Semi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51" name="Google Shape;51;p25"/>
          <p:cNvCxnSpPr/>
          <p:nvPr/>
        </p:nvCxnSpPr>
        <p:spPr>
          <a:xfrm>
            <a:off x="337062" y="388434"/>
            <a:ext cx="0" cy="108000"/>
          </a:xfrm>
          <a:prstGeom prst="straightConnector1">
            <a:avLst/>
          </a:prstGeom>
          <a:noFill/>
          <a:ln cap="flat" cmpd="sng" w="31750">
            <a:solidFill>
              <a:schemeClr val="accent5"/>
            </a:solidFill>
            <a:prstDash val="solid"/>
            <a:miter lim="800000"/>
            <a:headEnd len="sm" w="sm" type="none"/>
            <a:tailEnd len="sm" w="sm" type="none"/>
          </a:ln>
        </p:spPr>
      </p:cxnSp>
      <p:sp>
        <p:nvSpPr>
          <p:cNvPr id="52" name="Google Shape;52;p25"/>
          <p:cNvSpPr txBox="1"/>
          <p:nvPr/>
        </p:nvSpPr>
        <p:spPr>
          <a:xfrm>
            <a:off x="409292" y="365496"/>
            <a:ext cx="2503891"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AU" sz="1200">
                <a:solidFill>
                  <a:schemeClr val="lt1"/>
                </a:solidFill>
                <a:latin typeface="Montserrat SemiBold"/>
                <a:ea typeface="Montserrat SemiBold"/>
                <a:cs typeface="Montserrat SemiBold"/>
                <a:sym typeface="Montserrat SemiBold"/>
              </a:rPr>
              <a:t>NSW Department of Education</a:t>
            </a:r>
            <a:endParaRPr/>
          </a:p>
        </p:txBody>
      </p:sp>
      <p:sp>
        <p:nvSpPr>
          <p:cNvPr id="53" name="Google Shape;53;p25"/>
          <p:cNvSpPr/>
          <p:nvPr>
            <p:ph idx="2" type="pic"/>
          </p:nvPr>
        </p:nvSpPr>
        <p:spPr>
          <a:xfrm>
            <a:off x="409292" y="594400"/>
            <a:ext cx="5587200" cy="5587200"/>
          </a:xfrm>
          <a:prstGeom prst="ellipse">
            <a:avLst/>
          </a:prstGeom>
          <a:noFill/>
          <a:ln>
            <a:noFill/>
          </a:ln>
        </p:spPr>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3" showMasterSp="0">
  <p:cSld name="Divider - 3">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26"/>
          <p:cNvSpPr txBox="1"/>
          <p:nvPr>
            <p:ph idx="1" type="body"/>
          </p:nvPr>
        </p:nvSpPr>
        <p:spPr>
          <a:xfrm>
            <a:off x="371475" y="4048755"/>
            <a:ext cx="4636034" cy="904985"/>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lt1"/>
              </a:buClr>
              <a:buSzPts val="2000"/>
              <a:buNone/>
              <a:defRPr b="0" i="0" sz="2000">
                <a:solidFill>
                  <a:schemeClr val="lt1"/>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 name="Google Shape;56;p26"/>
          <p:cNvSpPr txBox="1"/>
          <p:nvPr>
            <p:ph type="title"/>
          </p:nvPr>
        </p:nvSpPr>
        <p:spPr>
          <a:xfrm>
            <a:off x="371475" y="2823581"/>
            <a:ext cx="4636033" cy="1107996"/>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000"/>
              <a:buFont typeface="Montserrat Semi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57" name="Google Shape;57;p26"/>
          <p:cNvCxnSpPr/>
          <p:nvPr/>
        </p:nvCxnSpPr>
        <p:spPr>
          <a:xfrm>
            <a:off x="337062" y="388434"/>
            <a:ext cx="0" cy="108000"/>
          </a:xfrm>
          <a:prstGeom prst="straightConnector1">
            <a:avLst/>
          </a:prstGeom>
          <a:noFill/>
          <a:ln cap="flat" cmpd="sng" w="31750">
            <a:solidFill>
              <a:schemeClr val="accent5"/>
            </a:solidFill>
            <a:prstDash val="solid"/>
            <a:miter lim="800000"/>
            <a:headEnd len="sm" w="sm" type="none"/>
            <a:tailEnd len="sm" w="sm" type="none"/>
          </a:ln>
        </p:spPr>
      </p:cxnSp>
      <p:sp>
        <p:nvSpPr>
          <p:cNvPr id="58" name="Google Shape;58;p26"/>
          <p:cNvSpPr txBox="1"/>
          <p:nvPr/>
        </p:nvSpPr>
        <p:spPr>
          <a:xfrm>
            <a:off x="409292" y="365496"/>
            <a:ext cx="2503891"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AU" sz="1200">
                <a:solidFill>
                  <a:schemeClr val="lt1"/>
                </a:solidFill>
                <a:latin typeface="Montserrat SemiBold"/>
                <a:ea typeface="Montserrat SemiBold"/>
                <a:cs typeface="Montserrat SemiBold"/>
                <a:sym typeface="Montserrat SemiBold"/>
              </a:rPr>
              <a:t>NSW Department of Education</a:t>
            </a:r>
            <a:endParaRPr/>
          </a:p>
        </p:txBody>
      </p:sp>
      <p:pic>
        <p:nvPicPr>
          <p:cNvPr descr="NSW Government Logo." id="59" name="Google Shape;59;p26"/>
          <p:cNvPicPr preferRelativeResize="0"/>
          <p:nvPr/>
        </p:nvPicPr>
        <p:blipFill rotWithShape="1">
          <a:blip r:embed="rId3">
            <a:alphaModFix/>
          </a:blip>
          <a:srcRect b="0" l="0" r="0" t="0"/>
          <a:stretch/>
        </p:blipFill>
        <p:spPr>
          <a:xfrm>
            <a:off x="337062" y="5854650"/>
            <a:ext cx="720000" cy="778515"/>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4" showMasterSp="0">
  <p:cSld name="Divider - 4">
    <p:bg>
      <p:bgPr>
        <a:blipFill>
          <a:blip r:embed="rId2">
            <a:alphaModFix/>
          </a:blip>
          <a:stretch>
            <a:fillRect/>
          </a:stretch>
        </a:blipFill>
      </p:bgPr>
    </p:bg>
    <p:spTree>
      <p:nvGrpSpPr>
        <p:cNvPr id="60" name="Shape 60"/>
        <p:cNvGrpSpPr/>
        <p:nvPr/>
      </p:nvGrpSpPr>
      <p:grpSpPr>
        <a:xfrm>
          <a:off x="0" y="0"/>
          <a:ext cx="0" cy="0"/>
          <a:chOff x="0" y="0"/>
          <a:chExt cx="0" cy="0"/>
        </a:xfrm>
      </p:grpSpPr>
      <p:pic>
        <p:nvPicPr>
          <p:cNvPr descr="NSW Government Logo" id="61" name="Google Shape;61;p27" title="NSW Government Logo"/>
          <p:cNvPicPr preferRelativeResize="0"/>
          <p:nvPr/>
        </p:nvPicPr>
        <p:blipFill rotWithShape="1">
          <a:blip r:embed="rId3">
            <a:alphaModFix/>
          </a:blip>
          <a:srcRect b="0" l="0" r="0" t="0"/>
          <a:stretch/>
        </p:blipFill>
        <p:spPr>
          <a:xfrm>
            <a:off x="337062" y="5854650"/>
            <a:ext cx="720000" cy="778515"/>
          </a:xfrm>
          <a:prstGeom prst="rect">
            <a:avLst/>
          </a:prstGeom>
          <a:noFill/>
          <a:ln>
            <a:noFill/>
          </a:ln>
        </p:spPr>
      </p:pic>
      <p:sp>
        <p:nvSpPr>
          <p:cNvPr descr="Student writing at his desk" id="62" name="Google Shape;62;p27"/>
          <p:cNvSpPr/>
          <p:nvPr/>
        </p:nvSpPr>
        <p:spPr>
          <a:xfrm>
            <a:off x="5769864" y="219974"/>
            <a:ext cx="6391656" cy="6391656"/>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Montserrat Medium"/>
              <a:ea typeface="Montserrat Medium"/>
              <a:cs typeface="Montserrat Medium"/>
              <a:sym typeface="Montserrat Medium"/>
            </a:endParaRPr>
          </a:p>
        </p:txBody>
      </p:sp>
      <p:sp>
        <p:nvSpPr>
          <p:cNvPr id="63" name="Google Shape;63;p27"/>
          <p:cNvSpPr txBox="1"/>
          <p:nvPr>
            <p:ph idx="1" type="body"/>
          </p:nvPr>
        </p:nvSpPr>
        <p:spPr>
          <a:xfrm>
            <a:off x="371475" y="4048755"/>
            <a:ext cx="4636034" cy="1242336"/>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lt1"/>
              </a:buClr>
              <a:buSzPts val="2000"/>
              <a:buNone/>
              <a:defRPr b="0" i="0" sz="2000">
                <a:solidFill>
                  <a:schemeClr val="lt1"/>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 name="Google Shape;64;p27"/>
          <p:cNvSpPr txBox="1"/>
          <p:nvPr>
            <p:ph type="title"/>
          </p:nvPr>
        </p:nvSpPr>
        <p:spPr>
          <a:xfrm>
            <a:off x="371475" y="2823581"/>
            <a:ext cx="4636033" cy="1107996"/>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000"/>
              <a:buFont typeface="Montserrat Semi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65" name="Google Shape;65;p27"/>
          <p:cNvCxnSpPr/>
          <p:nvPr/>
        </p:nvCxnSpPr>
        <p:spPr>
          <a:xfrm>
            <a:off x="337062" y="388434"/>
            <a:ext cx="0" cy="108000"/>
          </a:xfrm>
          <a:prstGeom prst="straightConnector1">
            <a:avLst/>
          </a:prstGeom>
          <a:noFill/>
          <a:ln cap="flat" cmpd="sng" w="31750">
            <a:solidFill>
              <a:schemeClr val="accent5"/>
            </a:solidFill>
            <a:prstDash val="solid"/>
            <a:miter lim="800000"/>
            <a:headEnd len="sm" w="sm" type="none"/>
            <a:tailEnd len="sm" w="sm" type="none"/>
          </a:ln>
        </p:spPr>
      </p:cxnSp>
      <p:sp>
        <p:nvSpPr>
          <p:cNvPr id="66" name="Google Shape;66;p27"/>
          <p:cNvSpPr txBox="1"/>
          <p:nvPr/>
        </p:nvSpPr>
        <p:spPr>
          <a:xfrm>
            <a:off x="409292" y="365496"/>
            <a:ext cx="2503891"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AU" sz="1200">
                <a:solidFill>
                  <a:schemeClr val="lt1"/>
                </a:solidFill>
                <a:latin typeface="Montserrat SemiBold"/>
                <a:ea typeface="Montserrat SemiBold"/>
                <a:cs typeface="Montserrat SemiBold"/>
                <a:sym typeface="Montserrat SemiBold"/>
              </a:rPr>
              <a:t>NSW Department of Education</a:t>
            </a:r>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4 Placeholder" showMasterSp="0">
  <p:cSld name="1_Divider - 4 Placeholder">
    <p:bg>
      <p:bgPr>
        <a:blipFill>
          <a:blip r:embed="rId2">
            <a:alphaModFix/>
          </a:blip>
          <a:stretch>
            <a:fillRect/>
          </a:stretch>
        </a:blipFill>
      </p:bgPr>
    </p:bg>
    <p:spTree>
      <p:nvGrpSpPr>
        <p:cNvPr id="67" name="Shape 67"/>
        <p:cNvGrpSpPr/>
        <p:nvPr/>
      </p:nvGrpSpPr>
      <p:grpSpPr>
        <a:xfrm>
          <a:off x="0" y="0"/>
          <a:ext cx="0" cy="0"/>
          <a:chOff x="0" y="0"/>
          <a:chExt cx="0" cy="0"/>
        </a:xfrm>
      </p:grpSpPr>
      <p:pic>
        <p:nvPicPr>
          <p:cNvPr descr="NSW Government Logo" id="68" name="Google Shape;68;p28" title="NSW Government Logo"/>
          <p:cNvPicPr preferRelativeResize="0"/>
          <p:nvPr/>
        </p:nvPicPr>
        <p:blipFill rotWithShape="1">
          <a:blip r:embed="rId3">
            <a:alphaModFix/>
          </a:blip>
          <a:srcRect b="0" l="0" r="0" t="0"/>
          <a:stretch/>
        </p:blipFill>
        <p:spPr>
          <a:xfrm>
            <a:off x="337062" y="5854650"/>
            <a:ext cx="720000" cy="778515"/>
          </a:xfrm>
          <a:prstGeom prst="rect">
            <a:avLst/>
          </a:prstGeom>
          <a:noFill/>
          <a:ln>
            <a:noFill/>
          </a:ln>
        </p:spPr>
      </p:pic>
      <p:sp>
        <p:nvSpPr>
          <p:cNvPr id="69" name="Google Shape;69;p28"/>
          <p:cNvSpPr txBox="1"/>
          <p:nvPr>
            <p:ph idx="1" type="body"/>
          </p:nvPr>
        </p:nvSpPr>
        <p:spPr>
          <a:xfrm>
            <a:off x="371475" y="4048755"/>
            <a:ext cx="4636034" cy="1242336"/>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lt1"/>
              </a:buClr>
              <a:buSzPts val="2000"/>
              <a:buNone/>
              <a:defRPr b="0" i="0" sz="2000">
                <a:solidFill>
                  <a:schemeClr val="lt1"/>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 name="Google Shape;70;p28"/>
          <p:cNvSpPr txBox="1"/>
          <p:nvPr>
            <p:ph type="title"/>
          </p:nvPr>
        </p:nvSpPr>
        <p:spPr>
          <a:xfrm>
            <a:off x="371475" y="2823581"/>
            <a:ext cx="4636033" cy="1107996"/>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000"/>
              <a:buFont typeface="Montserrat Semi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71" name="Google Shape;71;p28"/>
          <p:cNvCxnSpPr/>
          <p:nvPr/>
        </p:nvCxnSpPr>
        <p:spPr>
          <a:xfrm>
            <a:off x="337062" y="388434"/>
            <a:ext cx="0" cy="108000"/>
          </a:xfrm>
          <a:prstGeom prst="straightConnector1">
            <a:avLst/>
          </a:prstGeom>
          <a:noFill/>
          <a:ln cap="flat" cmpd="sng" w="31750">
            <a:solidFill>
              <a:schemeClr val="accent5"/>
            </a:solidFill>
            <a:prstDash val="solid"/>
            <a:miter lim="800000"/>
            <a:headEnd len="sm" w="sm" type="none"/>
            <a:tailEnd len="sm" w="sm" type="none"/>
          </a:ln>
        </p:spPr>
      </p:cxnSp>
      <p:sp>
        <p:nvSpPr>
          <p:cNvPr id="72" name="Google Shape;72;p28"/>
          <p:cNvSpPr txBox="1"/>
          <p:nvPr/>
        </p:nvSpPr>
        <p:spPr>
          <a:xfrm>
            <a:off x="409292" y="365496"/>
            <a:ext cx="2503891"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AU" sz="1200">
                <a:solidFill>
                  <a:schemeClr val="lt1"/>
                </a:solidFill>
                <a:latin typeface="Montserrat SemiBold"/>
                <a:ea typeface="Montserrat SemiBold"/>
                <a:cs typeface="Montserrat SemiBold"/>
                <a:sym typeface="Montserrat SemiBold"/>
              </a:rPr>
              <a:t>NSW Department of Education</a:t>
            </a:r>
            <a:endParaRPr/>
          </a:p>
        </p:txBody>
      </p:sp>
      <p:sp>
        <p:nvSpPr>
          <p:cNvPr id="73" name="Google Shape;73;p28"/>
          <p:cNvSpPr/>
          <p:nvPr>
            <p:ph idx="2" type="pic"/>
          </p:nvPr>
        </p:nvSpPr>
        <p:spPr>
          <a:xfrm>
            <a:off x="5767920" y="180779"/>
            <a:ext cx="6393600" cy="6393600"/>
          </a:xfrm>
          <a:prstGeom prst="ellipse">
            <a:avLst/>
          </a:prstGeom>
          <a:noFill/>
          <a:ln>
            <a:noFill/>
          </a:ln>
        </p:spPr>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5" showMasterSp="0">
  <p:cSld name="Divider - 5">
    <p:bg>
      <p:bgPr>
        <a:blipFill>
          <a:blip r:embed="rId2">
            <a:alphaModFix/>
          </a:blip>
          <a:stretch>
            <a:fillRect/>
          </a:stretch>
        </a:blipFill>
      </p:bgPr>
    </p:bg>
    <p:spTree>
      <p:nvGrpSpPr>
        <p:cNvPr id="74" name="Shape 74"/>
        <p:cNvGrpSpPr/>
        <p:nvPr/>
      </p:nvGrpSpPr>
      <p:grpSpPr>
        <a:xfrm>
          <a:off x="0" y="0"/>
          <a:ext cx="0" cy="0"/>
          <a:chOff x="0" y="0"/>
          <a:chExt cx="0" cy="0"/>
        </a:xfrm>
      </p:grpSpPr>
      <p:pic>
        <p:nvPicPr>
          <p:cNvPr descr="NSW Government Logo." id="75" name="Google Shape;75;p29"/>
          <p:cNvPicPr preferRelativeResize="0"/>
          <p:nvPr/>
        </p:nvPicPr>
        <p:blipFill rotWithShape="1">
          <a:blip r:embed="rId3">
            <a:alphaModFix/>
          </a:blip>
          <a:srcRect b="0" l="0" r="0" t="0"/>
          <a:stretch/>
        </p:blipFill>
        <p:spPr>
          <a:xfrm>
            <a:off x="286323" y="5894897"/>
            <a:ext cx="720000" cy="786318"/>
          </a:xfrm>
          <a:prstGeom prst="rect">
            <a:avLst/>
          </a:prstGeom>
          <a:noFill/>
          <a:ln>
            <a:noFill/>
          </a:ln>
        </p:spPr>
      </p:pic>
      <p:sp>
        <p:nvSpPr>
          <p:cNvPr descr="Student writing at his desk" id="76" name="Google Shape;76;p29"/>
          <p:cNvSpPr/>
          <p:nvPr/>
        </p:nvSpPr>
        <p:spPr>
          <a:xfrm>
            <a:off x="6793918" y="1384915"/>
            <a:ext cx="4963075" cy="4964400"/>
          </a:xfrm>
          <a:prstGeom prst="ellipse">
            <a:avLst/>
          </a:prstGeom>
          <a:blipFill rotWithShape="1">
            <a:blip r:embed="rId4">
              <a:alphaModFix/>
            </a:blip>
            <a:stretch>
              <a:fillRect b="0" l="0" r="0" t="177"/>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Montserrat Medium"/>
              <a:ea typeface="Montserrat Medium"/>
              <a:cs typeface="Montserrat Medium"/>
              <a:sym typeface="Montserrat Medium"/>
            </a:endParaRPr>
          </a:p>
        </p:txBody>
      </p:sp>
      <p:sp>
        <p:nvSpPr>
          <p:cNvPr id="77" name="Google Shape;77;p29"/>
          <p:cNvSpPr txBox="1"/>
          <p:nvPr>
            <p:ph idx="1" type="body"/>
          </p:nvPr>
        </p:nvSpPr>
        <p:spPr>
          <a:xfrm>
            <a:off x="360328" y="4048755"/>
            <a:ext cx="4636034" cy="1579688"/>
          </a:xfrm>
          <a:prstGeom prst="rect">
            <a:avLst/>
          </a:prstGeom>
          <a:noFill/>
          <a:ln>
            <a:noFill/>
          </a:ln>
        </p:spPr>
        <p:txBody>
          <a:bodyPr anchorCtr="0" anchor="t" bIns="45700" lIns="0" spcFirstLastPara="1" rIns="91425" wrap="square" tIns="45700">
            <a:noAutofit/>
          </a:bodyPr>
          <a:lstStyle>
            <a:lvl1pPr indent="-228600" lvl="0" marL="457200" algn="l">
              <a:lnSpc>
                <a:spcPct val="150000"/>
              </a:lnSpc>
              <a:spcBef>
                <a:spcPts val="0"/>
              </a:spcBef>
              <a:spcAft>
                <a:spcPts val="0"/>
              </a:spcAft>
              <a:buClr>
                <a:schemeClr val="accent5"/>
              </a:buClr>
              <a:buSzPts val="2000"/>
              <a:buNone/>
              <a:defRPr b="0" i="0" sz="2000">
                <a:solidFill>
                  <a:schemeClr val="accent5"/>
                </a:solidFill>
                <a:latin typeface="Montserrat SemiBold"/>
                <a:ea typeface="Montserrat SemiBold"/>
                <a:cs typeface="Montserrat SemiBold"/>
                <a:sym typeface="Montserrat SemiBold"/>
              </a:defRPr>
            </a:lvl1pPr>
            <a:lvl2pPr indent="-228600" lvl="1" marL="914400" algn="l">
              <a:lnSpc>
                <a:spcPct val="150000"/>
              </a:lnSpc>
              <a:spcBef>
                <a:spcPts val="600"/>
              </a:spcBef>
              <a:spcAft>
                <a:spcPts val="0"/>
              </a:spcAft>
              <a:buClr>
                <a:schemeClr val="dk2"/>
              </a:buClr>
              <a:buSzPts val="1600"/>
              <a:buNone/>
              <a:defRPr/>
            </a:lvl2pPr>
            <a:lvl3pPr indent="-342900" lvl="2" marL="1371600" algn="l">
              <a:lnSpc>
                <a:spcPct val="150000"/>
              </a:lnSpc>
              <a:spcBef>
                <a:spcPts val="600"/>
              </a:spcBef>
              <a:spcAft>
                <a:spcPts val="0"/>
              </a:spcAft>
              <a:buClr>
                <a:schemeClr val="dk2"/>
              </a:buClr>
              <a:buSzPts val="1800"/>
              <a:buChar char="»"/>
              <a:defRPr/>
            </a:lvl3pPr>
            <a:lvl4pPr indent="-342900" lvl="3" marL="1828800" algn="l">
              <a:lnSpc>
                <a:spcPct val="150000"/>
              </a:lnSpc>
              <a:spcBef>
                <a:spcPts val="600"/>
              </a:spcBef>
              <a:spcAft>
                <a:spcPts val="0"/>
              </a:spcAft>
              <a:buClr>
                <a:schemeClr val="dk2"/>
              </a:buClr>
              <a:buSzPts val="1800"/>
              <a:buChar char="o"/>
              <a:defRPr/>
            </a:lvl4pPr>
            <a:lvl5pPr indent="-342900" lvl="4" marL="2286000" algn="l">
              <a:lnSpc>
                <a:spcPct val="150000"/>
              </a:lnSpc>
              <a:spcBef>
                <a:spcPts val="600"/>
              </a:spcBef>
              <a:spcAft>
                <a:spcPts val="0"/>
              </a:spcAft>
              <a:buClr>
                <a:schemeClr val="dk2"/>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29"/>
          <p:cNvSpPr txBox="1"/>
          <p:nvPr>
            <p:ph type="title"/>
          </p:nvPr>
        </p:nvSpPr>
        <p:spPr>
          <a:xfrm>
            <a:off x="360328" y="2823581"/>
            <a:ext cx="4636033" cy="1107996"/>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4000"/>
              <a:buFont typeface="Montserrat SemiBold"/>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79" name="Google Shape;79;p29"/>
          <p:cNvCxnSpPr/>
          <p:nvPr/>
        </p:nvCxnSpPr>
        <p:spPr>
          <a:xfrm>
            <a:off x="337062" y="388434"/>
            <a:ext cx="0" cy="108000"/>
          </a:xfrm>
          <a:prstGeom prst="straightConnector1">
            <a:avLst/>
          </a:prstGeom>
          <a:noFill/>
          <a:ln cap="flat" cmpd="sng" w="31750">
            <a:solidFill>
              <a:schemeClr val="accent5"/>
            </a:solidFill>
            <a:prstDash val="solid"/>
            <a:miter lim="800000"/>
            <a:headEnd len="sm" w="sm" type="none"/>
            <a:tailEnd len="sm" w="sm" type="none"/>
          </a:ln>
        </p:spPr>
      </p:cxnSp>
      <p:sp>
        <p:nvSpPr>
          <p:cNvPr id="80" name="Google Shape;80;p29"/>
          <p:cNvSpPr txBox="1"/>
          <p:nvPr/>
        </p:nvSpPr>
        <p:spPr>
          <a:xfrm>
            <a:off x="409292" y="365496"/>
            <a:ext cx="2503891"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AU" sz="1200">
                <a:solidFill>
                  <a:schemeClr val="dk2"/>
                </a:solidFill>
                <a:latin typeface="Montserrat SemiBold"/>
                <a:ea typeface="Montserrat SemiBold"/>
                <a:cs typeface="Montserrat SemiBold"/>
                <a:sym typeface="Montserrat SemiBold"/>
              </a:rPr>
              <a:t>NSW Department of Education</a:t>
            </a:r>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idx="12" type="sldNum"/>
          </p:nvPr>
        </p:nvSpPr>
        <p:spPr>
          <a:xfrm>
            <a:off x="337062" y="6371461"/>
            <a:ext cx="540000" cy="365125"/>
          </a:xfrm>
          <a:prstGeom prst="rect">
            <a:avLst/>
          </a:prstGeom>
          <a:noFill/>
          <a:ln>
            <a:noFill/>
          </a:ln>
        </p:spPr>
        <p:txBody>
          <a:bodyPr anchorCtr="0" anchor="ctr" bIns="45700" lIns="0" spcFirstLastPara="1" rIns="91425" wrap="square" tIns="45700">
            <a:noAutofit/>
          </a:bodyPr>
          <a:lstStyle>
            <a:lvl1pPr indent="0" lvl="0" marL="0" marR="0" rtl="0" algn="l">
              <a:spcBef>
                <a:spcPts val="0"/>
              </a:spcBef>
              <a:buNone/>
              <a:defRPr b="0" i="0" sz="1000" u="none" cap="none" strike="noStrike">
                <a:solidFill>
                  <a:schemeClr val="dk2"/>
                </a:solidFill>
                <a:latin typeface="Montserrat Medium"/>
                <a:ea typeface="Montserrat Medium"/>
                <a:cs typeface="Montserrat Medium"/>
                <a:sym typeface="Montserrat Medium"/>
              </a:defRPr>
            </a:lvl1pPr>
            <a:lvl2pPr indent="0" lvl="1" marL="0" marR="0" rtl="0" algn="l">
              <a:spcBef>
                <a:spcPts val="0"/>
              </a:spcBef>
              <a:buNone/>
              <a:defRPr b="0" i="0" sz="1000" u="none" cap="none" strike="noStrike">
                <a:solidFill>
                  <a:schemeClr val="dk2"/>
                </a:solidFill>
                <a:latin typeface="Montserrat Medium"/>
                <a:ea typeface="Montserrat Medium"/>
                <a:cs typeface="Montserrat Medium"/>
                <a:sym typeface="Montserrat Medium"/>
              </a:defRPr>
            </a:lvl2pPr>
            <a:lvl3pPr indent="0" lvl="2" marL="0" marR="0" rtl="0" algn="l">
              <a:spcBef>
                <a:spcPts val="0"/>
              </a:spcBef>
              <a:buNone/>
              <a:defRPr b="0" i="0" sz="1000" u="none" cap="none" strike="noStrike">
                <a:solidFill>
                  <a:schemeClr val="dk2"/>
                </a:solidFill>
                <a:latin typeface="Montserrat Medium"/>
                <a:ea typeface="Montserrat Medium"/>
                <a:cs typeface="Montserrat Medium"/>
                <a:sym typeface="Montserrat Medium"/>
              </a:defRPr>
            </a:lvl3pPr>
            <a:lvl4pPr indent="0" lvl="3" marL="0" marR="0" rtl="0" algn="l">
              <a:spcBef>
                <a:spcPts val="0"/>
              </a:spcBef>
              <a:buNone/>
              <a:defRPr b="0" i="0" sz="1000" u="none" cap="none" strike="noStrike">
                <a:solidFill>
                  <a:schemeClr val="dk2"/>
                </a:solidFill>
                <a:latin typeface="Montserrat Medium"/>
                <a:ea typeface="Montserrat Medium"/>
                <a:cs typeface="Montserrat Medium"/>
                <a:sym typeface="Montserrat Medium"/>
              </a:defRPr>
            </a:lvl4pPr>
            <a:lvl5pPr indent="0" lvl="4" marL="0" marR="0" rtl="0" algn="l">
              <a:spcBef>
                <a:spcPts val="0"/>
              </a:spcBef>
              <a:buNone/>
              <a:defRPr b="0" i="0" sz="1000" u="none" cap="none" strike="noStrike">
                <a:solidFill>
                  <a:schemeClr val="dk2"/>
                </a:solidFill>
                <a:latin typeface="Montserrat Medium"/>
                <a:ea typeface="Montserrat Medium"/>
                <a:cs typeface="Montserrat Medium"/>
                <a:sym typeface="Montserrat Medium"/>
              </a:defRPr>
            </a:lvl5pPr>
            <a:lvl6pPr indent="0" lvl="5" marL="0" marR="0" rtl="0" algn="l">
              <a:spcBef>
                <a:spcPts val="0"/>
              </a:spcBef>
              <a:buNone/>
              <a:defRPr b="0" i="0" sz="1000" u="none" cap="none" strike="noStrike">
                <a:solidFill>
                  <a:schemeClr val="dk2"/>
                </a:solidFill>
                <a:latin typeface="Montserrat Medium"/>
                <a:ea typeface="Montserrat Medium"/>
                <a:cs typeface="Montserrat Medium"/>
                <a:sym typeface="Montserrat Medium"/>
              </a:defRPr>
            </a:lvl6pPr>
            <a:lvl7pPr indent="0" lvl="6" marL="0" marR="0" rtl="0" algn="l">
              <a:spcBef>
                <a:spcPts val="0"/>
              </a:spcBef>
              <a:buNone/>
              <a:defRPr b="0" i="0" sz="1000" u="none" cap="none" strike="noStrike">
                <a:solidFill>
                  <a:schemeClr val="dk2"/>
                </a:solidFill>
                <a:latin typeface="Montserrat Medium"/>
                <a:ea typeface="Montserrat Medium"/>
                <a:cs typeface="Montserrat Medium"/>
                <a:sym typeface="Montserrat Medium"/>
              </a:defRPr>
            </a:lvl7pPr>
            <a:lvl8pPr indent="0" lvl="7" marL="0" marR="0" rtl="0" algn="l">
              <a:spcBef>
                <a:spcPts val="0"/>
              </a:spcBef>
              <a:buNone/>
              <a:defRPr b="0" i="0" sz="1000" u="none" cap="none" strike="noStrike">
                <a:solidFill>
                  <a:schemeClr val="dk2"/>
                </a:solidFill>
                <a:latin typeface="Montserrat Medium"/>
                <a:ea typeface="Montserrat Medium"/>
                <a:cs typeface="Montserrat Medium"/>
                <a:sym typeface="Montserrat Medium"/>
              </a:defRPr>
            </a:lvl8pPr>
            <a:lvl9pPr indent="0" lvl="8" marL="0" marR="0" rtl="0" algn="l">
              <a:spcBef>
                <a:spcPts val="0"/>
              </a:spcBef>
              <a:buNone/>
              <a:defRPr b="0" i="0" sz="1000" u="none" cap="none" strike="noStrike">
                <a:solidFill>
                  <a:schemeClr val="dk2"/>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AU"/>
              <a:t>‹#›</a:t>
            </a:fld>
            <a:endParaRPr/>
          </a:p>
        </p:txBody>
      </p:sp>
      <p:pic>
        <p:nvPicPr>
          <p:cNvPr descr="NSW Government Logo.&#10;" id="11" name="Google Shape;11;p20"/>
          <p:cNvPicPr preferRelativeResize="0"/>
          <p:nvPr/>
        </p:nvPicPr>
        <p:blipFill rotWithShape="1">
          <a:blip r:embed="rId1">
            <a:alphaModFix/>
          </a:blip>
          <a:srcRect b="0" l="0" r="0" t="0"/>
          <a:stretch/>
        </p:blipFill>
        <p:spPr>
          <a:xfrm>
            <a:off x="11432123" y="6146848"/>
            <a:ext cx="540000" cy="589738"/>
          </a:xfrm>
          <a:prstGeom prst="rect">
            <a:avLst/>
          </a:prstGeom>
          <a:noFill/>
          <a:ln>
            <a:noFill/>
          </a:ln>
        </p:spPr>
      </p:pic>
      <p:sp>
        <p:nvSpPr>
          <p:cNvPr id="12" name="Google Shape;12;p20"/>
          <p:cNvSpPr txBox="1"/>
          <p:nvPr>
            <p:ph idx="1" type="body"/>
          </p:nvPr>
        </p:nvSpPr>
        <p:spPr>
          <a:xfrm>
            <a:off x="316228" y="1725254"/>
            <a:ext cx="11497399" cy="4351338"/>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50000"/>
              </a:lnSpc>
              <a:spcBef>
                <a:spcPts val="0"/>
              </a:spcBef>
              <a:spcAft>
                <a:spcPts val="0"/>
              </a:spcAft>
              <a:buClr>
                <a:schemeClr val="dk2"/>
              </a:buClr>
              <a:buSzPts val="1800"/>
              <a:buFont typeface="Arial"/>
              <a:buChar char="•"/>
              <a:defRPr b="0" i="0" sz="1800" u="none" cap="none" strike="noStrike">
                <a:solidFill>
                  <a:schemeClr val="dk2"/>
                </a:solidFill>
                <a:latin typeface="Montserrat Medium"/>
                <a:ea typeface="Montserrat Medium"/>
                <a:cs typeface="Montserrat Medium"/>
                <a:sym typeface="Montserrat Medium"/>
              </a:defRPr>
            </a:lvl1pPr>
            <a:lvl2pPr indent="-330200" lvl="1" marL="914400" marR="0" rtl="0" algn="l">
              <a:lnSpc>
                <a:spcPct val="150000"/>
              </a:lnSpc>
              <a:spcBef>
                <a:spcPts val="600"/>
              </a:spcBef>
              <a:spcAft>
                <a:spcPts val="0"/>
              </a:spcAft>
              <a:buClr>
                <a:schemeClr val="dk2"/>
              </a:buClr>
              <a:buSzPts val="1600"/>
              <a:buFont typeface="Montserrat Medium"/>
              <a:buChar char="−"/>
              <a:defRPr b="0" i="0" sz="1600" u="none" cap="none" strike="noStrike">
                <a:solidFill>
                  <a:schemeClr val="dk2"/>
                </a:solidFill>
                <a:latin typeface="Montserrat Medium"/>
                <a:ea typeface="Montserrat Medium"/>
                <a:cs typeface="Montserrat Medium"/>
                <a:sym typeface="Montserrat Medium"/>
              </a:defRPr>
            </a:lvl2pPr>
            <a:lvl3pPr indent="-330200" lvl="2" marL="1371600" marR="0" rtl="0" algn="l">
              <a:lnSpc>
                <a:spcPct val="150000"/>
              </a:lnSpc>
              <a:spcBef>
                <a:spcPts val="600"/>
              </a:spcBef>
              <a:spcAft>
                <a:spcPts val="0"/>
              </a:spcAft>
              <a:buClr>
                <a:schemeClr val="dk2"/>
              </a:buClr>
              <a:buSzPts val="1600"/>
              <a:buFont typeface="Montserrat Medium"/>
              <a:buChar char="»"/>
              <a:defRPr b="0" i="0" sz="1600" u="none" cap="none" strike="noStrike">
                <a:solidFill>
                  <a:schemeClr val="dk2"/>
                </a:solidFill>
                <a:latin typeface="Montserrat Medium"/>
                <a:ea typeface="Montserrat Medium"/>
                <a:cs typeface="Montserrat Medium"/>
                <a:sym typeface="Montserrat Medium"/>
              </a:defRPr>
            </a:lvl3pPr>
            <a:lvl4pPr indent="-317500" lvl="3" marL="1828800" marR="0" rtl="0" algn="l">
              <a:lnSpc>
                <a:spcPct val="150000"/>
              </a:lnSpc>
              <a:spcBef>
                <a:spcPts val="600"/>
              </a:spcBef>
              <a:spcAft>
                <a:spcPts val="0"/>
              </a:spcAft>
              <a:buClr>
                <a:schemeClr val="dk2"/>
              </a:buClr>
              <a:buSzPts val="1400"/>
              <a:buFont typeface="Courier New"/>
              <a:buChar char="o"/>
              <a:defRPr b="0" i="0" sz="1400" u="none" cap="none" strike="noStrike">
                <a:solidFill>
                  <a:schemeClr val="dk2"/>
                </a:solidFill>
                <a:latin typeface="Montserrat Medium"/>
                <a:ea typeface="Montserrat Medium"/>
                <a:cs typeface="Montserrat Medium"/>
                <a:sym typeface="Montserrat Medium"/>
              </a:defRPr>
            </a:lvl4pPr>
            <a:lvl5pPr indent="-304800" lvl="4" marL="2286000" marR="0" rtl="0" algn="l">
              <a:lnSpc>
                <a:spcPct val="150000"/>
              </a:lnSpc>
              <a:spcBef>
                <a:spcPts val="600"/>
              </a:spcBef>
              <a:spcAft>
                <a:spcPts val="0"/>
              </a:spcAft>
              <a:buClr>
                <a:schemeClr val="dk2"/>
              </a:buClr>
              <a:buSzPts val="1200"/>
              <a:buFont typeface="Arial"/>
              <a:buChar char="•"/>
              <a:defRPr b="0" i="0" sz="1200" u="none" cap="none" strike="noStrike">
                <a:solidFill>
                  <a:schemeClr val="dk2"/>
                </a:solidFill>
                <a:latin typeface="Montserrat Medium"/>
                <a:ea typeface="Montserrat Medium"/>
                <a:cs typeface="Montserrat Medium"/>
                <a:sym typeface="Montserrat Medium"/>
              </a:defRPr>
            </a:lvl5pPr>
            <a:lvl6pPr indent="-314325" lvl="5" marL="2743200" marR="0" rtl="0" algn="l">
              <a:lnSpc>
                <a:spcPct val="90000"/>
              </a:lnSpc>
              <a:spcBef>
                <a:spcPts val="600"/>
              </a:spcBef>
              <a:spcAft>
                <a:spcPts val="0"/>
              </a:spcAft>
              <a:buClr>
                <a:schemeClr val="dk1"/>
              </a:buClr>
              <a:buSzPts val="1350"/>
              <a:buFont typeface="Arial"/>
              <a:buChar char="•"/>
              <a:defRPr b="0" i="0" sz="1350" u="none" cap="none" strike="noStrike">
                <a:solidFill>
                  <a:schemeClr val="dk1"/>
                </a:solidFill>
                <a:latin typeface="Montserrat Medium"/>
                <a:ea typeface="Montserrat Medium"/>
                <a:cs typeface="Montserrat Medium"/>
                <a:sym typeface="Montserrat Medium"/>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Montserrat Medium"/>
                <a:ea typeface="Montserrat Medium"/>
                <a:cs typeface="Montserrat Medium"/>
                <a:sym typeface="Montserrat Medium"/>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Montserrat Medium"/>
                <a:ea typeface="Montserrat Medium"/>
                <a:cs typeface="Montserrat Medium"/>
                <a:sym typeface="Montserrat Medium"/>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Montserrat Medium"/>
                <a:ea typeface="Montserrat Medium"/>
                <a:cs typeface="Montserrat Medium"/>
                <a:sym typeface="Montserrat Medium"/>
              </a:defRPr>
            </a:lvl9pPr>
          </a:lstStyle>
          <a:p/>
        </p:txBody>
      </p:sp>
      <p:sp>
        <p:nvSpPr>
          <p:cNvPr id="13" name="Google Shape;13;p20"/>
          <p:cNvSpPr txBox="1"/>
          <p:nvPr>
            <p:ph type="title"/>
          </p:nvPr>
        </p:nvSpPr>
        <p:spPr>
          <a:xfrm>
            <a:off x="316228" y="779117"/>
            <a:ext cx="11497401" cy="49847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2"/>
              </a:buClr>
              <a:buSzPts val="2800"/>
              <a:buFont typeface="Montserrat SemiBold"/>
              <a:buNone/>
              <a:defRPr b="0" i="0" sz="28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4" name="Google Shape;14;p20"/>
          <p:cNvCxnSpPr/>
          <p:nvPr/>
        </p:nvCxnSpPr>
        <p:spPr>
          <a:xfrm>
            <a:off x="337062" y="388434"/>
            <a:ext cx="0" cy="108000"/>
          </a:xfrm>
          <a:prstGeom prst="straightConnector1">
            <a:avLst/>
          </a:prstGeom>
          <a:noFill/>
          <a:ln cap="flat" cmpd="sng" w="31750">
            <a:solidFill>
              <a:schemeClr val="accent5"/>
            </a:solidFill>
            <a:prstDash val="solid"/>
            <a:miter lim="800000"/>
            <a:headEnd len="sm" w="sm" type="none"/>
            <a:tailEnd len="sm" w="sm" type="none"/>
          </a:ln>
        </p:spPr>
      </p:cxnSp>
      <p:sp>
        <p:nvSpPr>
          <p:cNvPr id="15" name="Google Shape;15;p20"/>
          <p:cNvSpPr txBox="1"/>
          <p:nvPr/>
        </p:nvSpPr>
        <p:spPr>
          <a:xfrm>
            <a:off x="409292" y="365496"/>
            <a:ext cx="2503891"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AU" sz="1200" u="none" cap="none" strike="noStrike">
                <a:solidFill>
                  <a:schemeClr val="dk2"/>
                </a:solidFill>
                <a:latin typeface="Montserrat SemiBold"/>
                <a:ea typeface="Montserrat SemiBold"/>
                <a:cs typeface="Montserrat SemiBold"/>
                <a:sym typeface="Montserrat SemiBold"/>
              </a:rPr>
              <a:t>NSW Department of Education</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1">
          <p15:clr>
            <a:srgbClr val="F26B43"/>
          </p15:clr>
        </p15:guide>
        <p15:guide id="2" pos="3840">
          <p15:clr>
            <a:srgbClr val="F26B43"/>
          </p15:clr>
        </p15:guide>
        <p15:guide id="3" pos="7435">
          <p15:clr>
            <a:srgbClr val="F26B43"/>
          </p15:clr>
        </p15:guide>
        <p15:guide id="4" orient="horz" pos="249">
          <p15:clr>
            <a:srgbClr val="F26B43"/>
          </p15:clr>
        </p15:guide>
        <p15:guide id="5" orient="horz" pos="4178">
          <p15:clr>
            <a:srgbClr val="F26B43"/>
          </p15:clr>
        </p15:guide>
        <p15:guide id="6" orient="horz" pos="527">
          <p15:clr>
            <a:srgbClr val="FBAE40"/>
          </p15:clr>
        </p15:guide>
        <p15:guide id="7" orient="horz" pos="867">
          <p15:clr>
            <a:srgbClr val="FBAE40"/>
          </p15:clr>
        </p15:guide>
        <p15:guide id="8" orient="horz" pos="1049">
          <p15:clr>
            <a:srgbClr val="FBAE40"/>
          </p15:clr>
        </p15:guide>
        <p15:guide id="9" pos="844">
          <p15:clr>
            <a:srgbClr val="FDE53C"/>
          </p15:clr>
        </p15:guide>
        <p15:guide id="10" pos="1443">
          <p15:clr>
            <a:srgbClr val="FDE53C"/>
          </p15:clr>
        </p15:guide>
        <p15:guide id="11" pos="2043">
          <p15:clr>
            <a:srgbClr val="FDE53C"/>
          </p15:clr>
        </p15:guide>
        <p15:guide id="12" pos="2641">
          <p15:clr>
            <a:srgbClr val="FDE53C"/>
          </p15:clr>
        </p15:guide>
        <p15:guide id="13" pos="3241">
          <p15:clr>
            <a:srgbClr val="FDE53C"/>
          </p15:clr>
        </p15:guide>
        <p15:guide id="14" pos="4439">
          <p15:clr>
            <a:srgbClr val="FDE53C"/>
          </p15:clr>
        </p15:guide>
        <p15:guide id="15" pos="5039">
          <p15:clr>
            <a:srgbClr val="FDE53C"/>
          </p15:clr>
        </p15:guide>
        <p15:guide id="16" pos="5637">
          <p15:clr>
            <a:srgbClr val="FDE53C"/>
          </p15:clr>
        </p15:guide>
        <p15:guide id="17" pos="6236">
          <p15:clr>
            <a:srgbClr val="FDE53C"/>
          </p15:clr>
        </p15:guide>
        <p15:guide id="18" pos="6835">
          <p15:clr>
            <a:srgbClr val="FDE53C"/>
          </p15:clr>
        </p15:guide>
        <p15:guide id="19" orient="horz" pos="1253">
          <p15:clr>
            <a:srgbClr val="FBAE4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23.png"/><Relationship Id="rId5"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3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8.png"/><Relationship Id="rId5"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
          <p:cNvSpPr txBox="1"/>
          <p:nvPr>
            <p:ph idx="1" type="body"/>
          </p:nvPr>
        </p:nvSpPr>
        <p:spPr>
          <a:xfrm>
            <a:off x="371475" y="4048755"/>
            <a:ext cx="4636034" cy="1766983"/>
          </a:xfrm>
          <a:prstGeom prst="rect">
            <a:avLst/>
          </a:prstGeom>
          <a:noFill/>
          <a:ln>
            <a:noFill/>
          </a:ln>
        </p:spPr>
        <p:txBody>
          <a:bodyPr anchorCtr="0" anchor="t" bIns="45700" lIns="0" spcFirstLastPara="1" rIns="91425" wrap="square" tIns="45700">
            <a:noAutofit/>
          </a:bodyPr>
          <a:lstStyle/>
          <a:p>
            <a:pPr indent="0" lvl="0" marL="0" rtl="0" algn="l">
              <a:lnSpc>
                <a:spcPct val="150000"/>
              </a:lnSpc>
              <a:spcBef>
                <a:spcPts val="0"/>
              </a:spcBef>
              <a:spcAft>
                <a:spcPts val="0"/>
              </a:spcAft>
              <a:buClr>
                <a:schemeClr val="accent5"/>
              </a:buClr>
              <a:buSzPts val="2000"/>
              <a:buNone/>
            </a:pPr>
            <a:r>
              <a:rPr lang="en-AU" sz="4100">
                <a:latin typeface="Montserrat SemiBold"/>
                <a:ea typeface="Montserrat SemiBold"/>
                <a:cs typeface="Montserrat SemiBold"/>
                <a:sym typeface="Montserrat SemiBold"/>
              </a:rPr>
              <a:t>Stage 2 2023</a:t>
            </a:r>
            <a:endParaRPr sz="4100"/>
          </a:p>
        </p:txBody>
      </p:sp>
      <p:sp>
        <p:nvSpPr>
          <p:cNvPr id="154" name="Google Shape;154;p1"/>
          <p:cNvSpPr txBox="1"/>
          <p:nvPr>
            <p:ph type="title"/>
          </p:nvPr>
        </p:nvSpPr>
        <p:spPr>
          <a:xfrm>
            <a:off x="371475" y="2823581"/>
            <a:ext cx="5928657" cy="1107996"/>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4000"/>
              <a:buFont typeface="Montserrat SemiBold"/>
              <a:buNone/>
            </a:pPr>
            <a:r>
              <a:rPr lang="en-AU"/>
              <a:t>Parent Information Session</a:t>
            </a:r>
            <a:endParaRPr/>
          </a:p>
        </p:txBody>
      </p:sp>
      <p:pic>
        <p:nvPicPr>
          <p:cNvPr id="155" name="Google Shape;155;p1"/>
          <p:cNvPicPr preferRelativeResize="0"/>
          <p:nvPr/>
        </p:nvPicPr>
        <p:blipFill rotWithShape="1">
          <a:blip r:embed="rId3">
            <a:alphaModFix/>
          </a:blip>
          <a:srcRect b="0" l="0" r="0" t="0"/>
          <a:stretch/>
        </p:blipFill>
        <p:spPr>
          <a:xfrm>
            <a:off x="10473827" y="5972493"/>
            <a:ext cx="603478" cy="728336"/>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7"/>
          <p:cNvSpPr txBox="1"/>
          <p:nvPr>
            <p:ph idx="11" type="ftr"/>
          </p:nvPr>
        </p:nvSpPr>
        <p:spPr>
          <a:xfrm>
            <a:off x="316229" y="6188899"/>
            <a:ext cx="369572" cy="36512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AU"/>
              <a:t>‹#›</a:t>
            </a:fld>
            <a:endParaRPr/>
          </a:p>
        </p:txBody>
      </p:sp>
      <p:sp>
        <p:nvSpPr>
          <p:cNvPr id="245" name="Google Shape;245;p7"/>
          <p:cNvSpPr txBox="1"/>
          <p:nvPr/>
        </p:nvSpPr>
        <p:spPr>
          <a:xfrm>
            <a:off x="316229" y="6188899"/>
            <a:ext cx="344172" cy="365125"/>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AU" sz="1000">
                <a:solidFill>
                  <a:schemeClr val="dk2"/>
                </a:solidFill>
                <a:latin typeface="Montserrat Medium"/>
                <a:ea typeface="Montserrat Medium"/>
                <a:cs typeface="Montserrat Medium"/>
                <a:sym typeface="Montserrat Medium"/>
              </a:rPr>
              <a:t>‹#›</a:t>
            </a:fld>
            <a:endParaRPr b="0" i="0" sz="1000">
              <a:solidFill>
                <a:schemeClr val="dk2"/>
              </a:solidFill>
              <a:latin typeface="Montserrat Medium"/>
              <a:ea typeface="Montserrat Medium"/>
              <a:cs typeface="Montserrat Medium"/>
              <a:sym typeface="Montserrat Medium"/>
            </a:endParaRPr>
          </a:p>
        </p:txBody>
      </p:sp>
      <p:sp>
        <p:nvSpPr>
          <p:cNvPr id="246" name="Google Shape;246;p7"/>
          <p:cNvSpPr txBox="1"/>
          <p:nvPr>
            <p:ph type="title"/>
          </p:nvPr>
        </p:nvSpPr>
        <p:spPr>
          <a:xfrm>
            <a:off x="334952" y="779117"/>
            <a:ext cx="11478677" cy="49847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2800"/>
              <a:buFont typeface="Montserrat SemiBold"/>
              <a:buNone/>
            </a:pPr>
            <a:r>
              <a:rPr lang="en-AU"/>
              <a:t>English</a:t>
            </a:r>
            <a:endParaRPr/>
          </a:p>
        </p:txBody>
      </p:sp>
      <p:pic>
        <p:nvPicPr>
          <p:cNvPr id="247" name="Google Shape;247;p7"/>
          <p:cNvPicPr preferRelativeResize="0"/>
          <p:nvPr/>
        </p:nvPicPr>
        <p:blipFill rotWithShape="1">
          <a:blip r:embed="rId3">
            <a:alphaModFix/>
          </a:blip>
          <a:srcRect b="0" l="0" r="0" t="0"/>
          <a:stretch/>
        </p:blipFill>
        <p:spPr>
          <a:xfrm>
            <a:off x="10924279" y="6214793"/>
            <a:ext cx="424170" cy="511930"/>
          </a:xfrm>
          <a:prstGeom prst="rect">
            <a:avLst/>
          </a:prstGeom>
          <a:noFill/>
          <a:ln>
            <a:noFill/>
          </a:ln>
        </p:spPr>
      </p:pic>
      <p:sp>
        <p:nvSpPr>
          <p:cNvPr id="248" name="Google Shape;248;p7"/>
          <p:cNvSpPr txBox="1"/>
          <p:nvPr/>
        </p:nvSpPr>
        <p:spPr>
          <a:xfrm>
            <a:off x="331700" y="1710080"/>
            <a:ext cx="11696700" cy="5549100"/>
          </a:xfrm>
          <a:prstGeom prst="rect">
            <a:avLst/>
          </a:prstGeom>
          <a:noFill/>
          <a:ln>
            <a:noFill/>
          </a:ln>
        </p:spPr>
        <p:txBody>
          <a:bodyPr anchorCtr="0" anchor="t" bIns="0" lIns="0" spcFirstLastPara="1" rIns="0" wrap="square" tIns="0">
            <a:spAutoFit/>
          </a:bodyPr>
          <a:lstStyle/>
          <a:p>
            <a:pPr indent="0" lvl="0" marL="457200" marR="0" rtl="0" algn="l">
              <a:lnSpc>
                <a:spcPct val="150000"/>
              </a:lnSpc>
              <a:spcBef>
                <a:spcPts val="0"/>
              </a:spcBef>
              <a:spcAft>
                <a:spcPts val="0"/>
              </a:spcAft>
              <a:buNone/>
            </a:pPr>
            <a:r>
              <a:rPr b="1" lang="en-AU" sz="2700">
                <a:solidFill>
                  <a:schemeClr val="dk1"/>
                </a:solidFill>
                <a:latin typeface="Montserrat"/>
                <a:ea typeface="Montserrat"/>
                <a:cs typeface="Montserrat"/>
                <a:sym typeface="Montserrat"/>
              </a:rPr>
              <a:t>Theme: Adventure</a:t>
            </a:r>
            <a:endParaRPr b="1" sz="27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b="1" lang="en-AU" sz="2000">
                <a:solidFill>
                  <a:schemeClr val="dk1"/>
                </a:solidFill>
                <a:latin typeface="Montserrat"/>
                <a:ea typeface="Montserrat"/>
                <a:cs typeface="Montserrat"/>
                <a:sym typeface="Montserrat"/>
              </a:rPr>
              <a:t>7 Steps Writing Program</a:t>
            </a:r>
            <a:r>
              <a:rPr lang="en-AU" sz="2000">
                <a:solidFill>
                  <a:schemeClr val="dk1"/>
                </a:solidFill>
                <a:latin typeface="Montserrat"/>
                <a:ea typeface="Montserrat"/>
                <a:cs typeface="Montserrat"/>
                <a:sym typeface="Montserrat"/>
              </a:rPr>
              <a:t> </a:t>
            </a:r>
            <a:endParaRPr sz="20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lang="en-AU" sz="2000">
                <a:solidFill>
                  <a:schemeClr val="dk1"/>
                </a:solidFill>
                <a:latin typeface="Montserrat"/>
                <a:ea typeface="Montserrat"/>
                <a:cs typeface="Montserrat"/>
                <a:sym typeface="Montserrat"/>
              </a:rPr>
              <a:t>1. Plan for success</a:t>
            </a:r>
            <a:endParaRPr sz="20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lang="en-AU" sz="2000">
                <a:solidFill>
                  <a:schemeClr val="dk1"/>
                </a:solidFill>
                <a:latin typeface="Montserrat"/>
                <a:ea typeface="Montserrat"/>
                <a:cs typeface="Montserrat"/>
                <a:sym typeface="Montserrat"/>
              </a:rPr>
              <a:t>2. Sizzling starts</a:t>
            </a:r>
            <a:endParaRPr sz="20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lang="en-AU" sz="2000">
                <a:solidFill>
                  <a:schemeClr val="dk1"/>
                </a:solidFill>
                <a:latin typeface="Montserrat"/>
                <a:ea typeface="Montserrat"/>
                <a:cs typeface="Montserrat"/>
                <a:sym typeface="Montserrat"/>
              </a:rPr>
              <a:t>3. Tightening tension</a:t>
            </a:r>
            <a:endParaRPr sz="20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lang="en-AU" sz="2000">
                <a:solidFill>
                  <a:schemeClr val="dk1"/>
                </a:solidFill>
                <a:latin typeface="Montserrat"/>
                <a:ea typeface="Montserrat"/>
                <a:cs typeface="Montserrat"/>
                <a:sym typeface="Montserrat"/>
              </a:rPr>
              <a:t>4. Dynamic Dialogue</a:t>
            </a:r>
            <a:endParaRPr sz="20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lang="en-AU" sz="2000">
                <a:solidFill>
                  <a:schemeClr val="dk1"/>
                </a:solidFill>
                <a:latin typeface="Montserrat"/>
                <a:ea typeface="Montserrat"/>
                <a:cs typeface="Montserrat"/>
                <a:sym typeface="Montserrat"/>
              </a:rPr>
              <a:t>5. Show, Don’t Tell</a:t>
            </a:r>
            <a:endParaRPr sz="20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lang="en-AU" sz="2000">
                <a:solidFill>
                  <a:schemeClr val="dk1"/>
                </a:solidFill>
                <a:latin typeface="Montserrat"/>
                <a:ea typeface="Montserrat"/>
                <a:cs typeface="Montserrat"/>
                <a:sym typeface="Montserrat"/>
              </a:rPr>
              <a:t>6. Ban the Boring</a:t>
            </a:r>
            <a:endParaRPr sz="20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lang="en-AU" sz="2000">
                <a:solidFill>
                  <a:schemeClr val="dk1"/>
                </a:solidFill>
                <a:latin typeface="Montserrat"/>
                <a:ea typeface="Montserrat"/>
                <a:cs typeface="Montserrat"/>
                <a:sym typeface="Montserrat"/>
              </a:rPr>
              <a:t>7. Exciting Endings</a:t>
            </a:r>
            <a:endParaRPr sz="20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lang="en-AU" sz="2000">
                <a:solidFill>
                  <a:schemeClr val="dk1"/>
                </a:solidFill>
                <a:latin typeface="Montserrat"/>
                <a:ea typeface="Montserrat"/>
                <a:cs typeface="Montserrat"/>
                <a:sym typeface="Montserrat"/>
              </a:rPr>
              <a:t>We will be covering all types of text (imaginative, persuasive and informative) multiple times over the course of the the year. </a:t>
            </a:r>
            <a:endParaRPr sz="1100">
              <a:solidFill>
                <a:schemeClr val="dk1"/>
              </a:solidFill>
            </a:endParaRPr>
          </a:p>
          <a:p>
            <a:pPr indent="-342900" lvl="0" marL="342900" marR="0" rtl="0" algn="l">
              <a:lnSpc>
                <a:spcPct val="150000"/>
              </a:lnSpc>
              <a:spcBef>
                <a:spcPts val="0"/>
              </a:spcBef>
              <a:spcAft>
                <a:spcPts val="0"/>
              </a:spcAft>
              <a:buClr>
                <a:schemeClr val="dk1"/>
              </a:buClr>
              <a:buSzPts val="2000"/>
              <a:buFont typeface="Arial "/>
              <a:buChar char="•"/>
            </a:pPr>
            <a:r>
              <a:rPr lang="en-AU" sz="2000">
                <a:solidFill>
                  <a:schemeClr val="dk1"/>
                </a:solidFill>
                <a:latin typeface="Montserrat"/>
                <a:ea typeface="Montserrat"/>
                <a:cs typeface="Montserrat"/>
                <a:sym typeface="Montserrat"/>
              </a:rPr>
              <a:t> </a:t>
            </a:r>
            <a:endParaRPr b="0" i="0" sz="2000" u="none" cap="none" strike="noStrike">
              <a:solidFill>
                <a:schemeClr val="dk1"/>
              </a:solidFill>
              <a:latin typeface="Montserrat"/>
              <a:ea typeface="Montserrat"/>
              <a:cs typeface="Montserrat"/>
              <a:sym typeface="Montserrat"/>
            </a:endParaRPr>
          </a:p>
        </p:txBody>
      </p:sp>
      <p:sp>
        <p:nvSpPr>
          <p:cNvPr id="249" name="Google Shape;249;p7"/>
          <p:cNvSpPr txBox="1"/>
          <p:nvPr/>
        </p:nvSpPr>
        <p:spPr>
          <a:xfrm>
            <a:off x="402197" y="4841893"/>
            <a:ext cx="11484799" cy="537824"/>
          </a:xfrm>
          <a:prstGeom prst="rect">
            <a:avLst/>
          </a:prstGeom>
          <a:noFill/>
          <a:ln>
            <a:noFill/>
          </a:ln>
        </p:spPr>
        <p:txBody>
          <a:bodyPr anchorCtr="0" anchor="t" bIns="45700" lIns="0" spcFirstLastPara="1" rIns="91425" wrap="square" tIns="45700">
            <a:noAutofit/>
          </a:bodyPr>
          <a:lstStyle/>
          <a:p>
            <a:pPr indent="0" lvl="0" marL="0" marR="0" rtl="0" algn="l">
              <a:lnSpc>
                <a:spcPct val="150000"/>
              </a:lnSpc>
              <a:spcBef>
                <a:spcPts val="0"/>
              </a:spcBef>
              <a:spcAft>
                <a:spcPts val="0"/>
              </a:spcAft>
              <a:buClr>
                <a:schemeClr val="accent5"/>
              </a:buClr>
              <a:buSzPts val="2000"/>
              <a:buFont typeface="Arial"/>
              <a:buNone/>
            </a:pPr>
            <a:r>
              <a:t/>
            </a:r>
            <a:endParaRPr b="0" i="0" sz="2000">
              <a:solidFill>
                <a:schemeClr val="accent5"/>
              </a:solidFill>
              <a:latin typeface="Montserrat SemiBold"/>
              <a:ea typeface="Montserrat SemiBold"/>
              <a:cs typeface="Montserrat SemiBold"/>
              <a:sym typeface="Montserrat SemiBold"/>
            </a:endParaRPr>
          </a:p>
        </p:txBody>
      </p:sp>
      <p:sp>
        <p:nvSpPr>
          <p:cNvPr id="250" name="Google Shape;250;p7"/>
          <p:cNvSpPr txBox="1"/>
          <p:nvPr>
            <p:ph idx="1" type="body"/>
          </p:nvPr>
        </p:nvSpPr>
        <p:spPr>
          <a:xfrm>
            <a:off x="353559" y="1107423"/>
            <a:ext cx="11484900" cy="537900"/>
          </a:xfrm>
          <a:prstGeom prst="rect">
            <a:avLst/>
          </a:prstGeom>
          <a:noFill/>
          <a:ln>
            <a:noFill/>
          </a:ln>
        </p:spPr>
        <p:txBody>
          <a:bodyPr anchorCtr="0" anchor="t" bIns="45700" lIns="0" spcFirstLastPara="1" rIns="91425" wrap="square" tIns="45700">
            <a:noAutofit/>
          </a:bodyPr>
          <a:lstStyle/>
          <a:p>
            <a:pPr indent="0" lvl="0" marL="0" rtl="0" algn="l">
              <a:lnSpc>
                <a:spcPct val="150000"/>
              </a:lnSpc>
              <a:spcBef>
                <a:spcPts val="0"/>
              </a:spcBef>
              <a:spcAft>
                <a:spcPts val="0"/>
              </a:spcAft>
              <a:buClr>
                <a:schemeClr val="accent5"/>
              </a:buClr>
              <a:buSzPts val="2000"/>
              <a:buNone/>
            </a:pPr>
            <a:r>
              <a:rPr lang="en-AU" sz="2700">
                <a:latin typeface="Montserrat SemiBold"/>
                <a:ea typeface="Montserrat SemiBold"/>
                <a:cs typeface="Montserrat SemiBold"/>
                <a:sym typeface="Montserrat SemiBold"/>
              </a:rPr>
              <a:t>Writing</a:t>
            </a:r>
            <a:endParaRPr sz="2700"/>
          </a:p>
        </p:txBody>
      </p:sp>
      <p:pic>
        <p:nvPicPr>
          <p:cNvPr id="251" name="Google Shape;251;p7"/>
          <p:cNvPicPr preferRelativeResize="0"/>
          <p:nvPr/>
        </p:nvPicPr>
        <p:blipFill>
          <a:blip r:embed="rId4">
            <a:alphaModFix/>
          </a:blip>
          <a:stretch>
            <a:fillRect/>
          </a:stretch>
        </p:blipFill>
        <p:spPr>
          <a:xfrm>
            <a:off x="5888749" y="1922250"/>
            <a:ext cx="5147400" cy="1950675"/>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8"/>
          <p:cNvSpPr txBox="1"/>
          <p:nvPr>
            <p:ph idx="11" type="ftr"/>
          </p:nvPr>
        </p:nvSpPr>
        <p:spPr>
          <a:xfrm>
            <a:off x="316229" y="6188899"/>
            <a:ext cx="369572" cy="36512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AU"/>
              <a:t>‹#›</a:t>
            </a:fld>
            <a:endParaRPr/>
          </a:p>
        </p:txBody>
      </p:sp>
      <p:sp>
        <p:nvSpPr>
          <p:cNvPr id="257" name="Google Shape;257;p8"/>
          <p:cNvSpPr txBox="1"/>
          <p:nvPr/>
        </p:nvSpPr>
        <p:spPr>
          <a:xfrm>
            <a:off x="316229" y="6188899"/>
            <a:ext cx="344172" cy="365125"/>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AU" sz="1000">
                <a:solidFill>
                  <a:schemeClr val="dk2"/>
                </a:solidFill>
                <a:latin typeface="Montserrat Medium"/>
                <a:ea typeface="Montserrat Medium"/>
                <a:cs typeface="Montserrat Medium"/>
                <a:sym typeface="Montserrat Medium"/>
              </a:rPr>
              <a:t>‹#›</a:t>
            </a:fld>
            <a:endParaRPr b="0" i="0" sz="1000">
              <a:solidFill>
                <a:schemeClr val="dk2"/>
              </a:solidFill>
              <a:latin typeface="Montserrat Medium"/>
              <a:ea typeface="Montserrat Medium"/>
              <a:cs typeface="Montserrat Medium"/>
              <a:sym typeface="Montserrat Medium"/>
            </a:endParaRPr>
          </a:p>
        </p:txBody>
      </p:sp>
      <p:pic>
        <p:nvPicPr>
          <p:cNvPr id="258" name="Google Shape;258;p8"/>
          <p:cNvPicPr preferRelativeResize="0"/>
          <p:nvPr/>
        </p:nvPicPr>
        <p:blipFill rotWithShape="1">
          <a:blip r:embed="rId3">
            <a:alphaModFix/>
          </a:blip>
          <a:srcRect b="0" l="0" r="0" t="0"/>
          <a:stretch/>
        </p:blipFill>
        <p:spPr>
          <a:xfrm>
            <a:off x="10924279" y="6214793"/>
            <a:ext cx="424170" cy="511930"/>
          </a:xfrm>
          <a:prstGeom prst="rect">
            <a:avLst/>
          </a:prstGeom>
          <a:noFill/>
          <a:ln>
            <a:noFill/>
          </a:ln>
        </p:spPr>
      </p:pic>
      <p:pic>
        <p:nvPicPr>
          <p:cNvPr id="259" name="Google Shape;259;p8"/>
          <p:cNvPicPr preferRelativeResize="0"/>
          <p:nvPr/>
        </p:nvPicPr>
        <p:blipFill rotWithShape="1">
          <a:blip r:embed="rId4">
            <a:alphaModFix/>
          </a:blip>
          <a:srcRect b="0" l="0" r="0" t="0"/>
          <a:stretch/>
        </p:blipFill>
        <p:spPr>
          <a:xfrm>
            <a:off x="6380775" y="2734315"/>
            <a:ext cx="5678325" cy="3193834"/>
          </a:xfrm>
          <a:prstGeom prst="rect">
            <a:avLst/>
          </a:prstGeom>
          <a:noFill/>
          <a:ln>
            <a:noFill/>
          </a:ln>
        </p:spPr>
      </p:pic>
      <p:sp>
        <p:nvSpPr>
          <p:cNvPr id="260" name="Google Shape;260;p8"/>
          <p:cNvSpPr/>
          <p:nvPr/>
        </p:nvSpPr>
        <p:spPr>
          <a:xfrm>
            <a:off x="458228" y="538834"/>
            <a:ext cx="11484799" cy="537824"/>
          </a:xfrm>
          <a:prstGeom prst="rect">
            <a:avLst/>
          </a:prstGeom>
          <a:noFill/>
          <a:ln>
            <a:noFill/>
          </a:ln>
        </p:spPr>
        <p:txBody>
          <a:bodyPr anchorCtr="0" anchor="t" bIns="45700" lIns="0" spcFirstLastPara="1" rIns="91425" wrap="square" tIns="45700">
            <a:noAutofit/>
          </a:bodyPr>
          <a:lstStyle/>
          <a:p>
            <a:pPr indent="0" lvl="0" marL="0" marR="0" rtl="0" algn="l">
              <a:lnSpc>
                <a:spcPct val="150000"/>
              </a:lnSpc>
              <a:spcBef>
                <a:spcPts val="0"/>
              </a:spcBef>
              <a:spcAft>
                <a:spcPts val="0"/>
              </a:spcAft>
              <a:buClr>
                <a:schemeClr val="accent5"/>
              </a:buClr>
              <a:buSzPts val="2000"/>
              <a:buFont typeface="Arial"/>
              <a:buNone/>
            </a:pPr>
            <a:r>
              <a:rPr lang="en-AU" sz="2000">
                <a:solidFill>
                  <a:schemeClr val="accent5"/>
                </a:solidFill>
                <a:latin typeface="Montserrat SemiBold"/>
                <a:ea typeface="Montserrat SemiBold"/>
                <a:cs typeface="Montserrat SemiBold"/>
                <a:sym typeface="Montserrat SemiBold"/>
              </a:rPr>
              <a:t>Spelling   </a:t>
            </a:r>
            <a:endParaRPr sz="2000">
              <a:solidFill>
                <a:schemeClr val="accent5"/>
              </a:solidFill>
              <a:latin typeface="Montserrat SemiBold"/>
              <a:ea typeface="Montserrat SemiBold"/>
              <a:cs typeface="Montserrat SemiBold"/>
              <a:sym typeface="Montserrat SemiBold"/>
            </a:endParaRPr>
          </a:p>
          <a:p>
            <a:pPr indent="0" lvl="0" marL="0" marR="0" rtl="0" algn="l">
              <a:lnSpc>
                <a:spcPct val="150000"/>
              </a:lnSpc>
              <a:spcBef>
                <a:spcPts val="0"/>
              </a:spcBef>
              <a:spcAft>
                <a:spcPts val="0"/>
              </a:spcAft>
              <a:buClr>
                <a:schemeClr val="accent5"/>
              </a:buClr>
              <a:buSzPts val="2000"/>
              <a:buFont typeface="Arial"/>
              <a:buNone/>
            </a:pPr>
            <a:r>
              <a:rPr lang="en-AU" sz="2000">
                <a:solidFill>
                  <a:schemeClr val="dk1"/>
                </a:solidFill>
                <a:latin typeface="Montserrat"/>
                <a:ea typeface="Montserrat"/>
                <a:cs typeface="Montserrat"/>
                <a:sym typeface="Montserrat"/>
              </a:rPr>
              <a:t>Weekly lists are made up of high frequency words, phonological words and the rule for the week. Pre-test each week and spelling lists are differentiated.</a:t>
            </a:r>
            <a:endParaRPr sz="2000">
              <a:solidFill>
                <a:schemeClr val="accent5"/>
              </a:solidFill>
              <a:latin typeface="Montserrat SemiBold"/>
              <a:ea typeface="Montserrat SemiBold"/>
              <a:cs typeface="Montserrat SemiBold"/>
              <a:sym typeface="Montserrat SemiBold"/>
            </a:endParaRPr>
          </a:p>
          <a:p>
            <a:pPr indent="0" lvl="0" marL="0" marR="0" rtl="0" algn="l">
              <a:lnSpc>
                <a:spcPct val="150000"/>
              </a:lnSpc>
              <a:spcBef>
                <a:spcPts val="0"/>
              </a:spcBef>
              <a:spcAft>
                <a:spcPts val="0"/>
              </a:spcAft>
              <a:buClr>
                <a:schemeClr val="accent5"/>
              </a:buClr>
              <a:buSzPts val="2000"/>
              <a:buFont typeface="Arial"/>
              <a:buNone/>
            </a:pPr>
            <a:r>
              <a:rPr b="0" i="0" lang="en-AU" sz="2000">
                <a:solidFill>
                  <a:schemeClr val="accent5"/>
                </a:solidFill>
                <a:latin typeface="Montserrat SemiBold"/>
                <a:ea typeface="Montserrat SemiBold"/>
                <a:cs typeface="Montserrat SemiBold"/>
                <a:sym typeface="Montserrat SemiBold"/>
              </a:rPr>
              <a:t>Reading</a:t>
            </a:r>
            <a:endParaRPr b="0" i="0" sz="2000">
              <a:solidFill>
                <a:schemeClr val="accent5"/>
              </a:solidFill>
              <a:latin typeface="Montserrat SemiBold"/>
              <a:ea typeface="Montserrat SemiBold"/>
              <a:cs typeface="Montserrat SemiBold"/>
              <a:sym typeface="Montserrat SemiBold"/>
            </a:endParaRPr>
          </a:p>
        </p:txBody>
      </p:sp>
      <p:sp>
        <p:nvSpPr>
          <p:cNvPr id="261" name="Google Shape;261;p8"/>
          <p:cNvSpPr txBox="1"/>
          <p:nvPr/>
        </p:nvSpPr>
        <p:spPr>
          <a:xfrm>
            <a:off x="458231" y="2258356"/>
            <a:ext cx="11685600" cy="769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AU" sz="2000">
                <a:solidFill>
                  <a:schemeClr val="dk1"/>
                </a:solidFill>
                <a:latin typeface="Montserrat"/>
                <a:ea typeface="Montserrat"/>
                <a:cs typeface="Montserrat"/>
                <a:sym typeface="Montserrat"/>
              </a:rPr>
              <a:t>L</a:t>
            </a:r>
            <a:r>
              <a:rPr lang="en-AU" sz="2000">
                <a:solidFill>
                  <a:schemeClr val="dk1"/>
                </a:solidFill>
                <a:latin typeface="Montserrat"/>
                <a:ea typeface="Montserrat"/>
                <a:cs typeface="Montserrat"/>
                <a:sym typeface="Montserrat"/>
              </a:rPr>
              <a:t>iteracy Pro Year 3-6, fluid and flexible literacy groups focusing on comprehension skills, fluency e</a:t>
            </a:r>
            <a:r>
              <a:rPr lang="en-AU" sz="2000">
                <a:solidFill>
                  <a:schemeClr val="dk1"/>
                </a:solidFill>
                <a:latin typeface="Montserrat"/>
                <a:ea typeface="Montserrat"/>
                <a:cs typeface="Montserrat"/>
                <a:sym typeface="Montserrat"/>
              </a:rPr>
              <a:t>tc.</a:t>
            </a:r>
            <a:endParaRPr sz="2000">
              <a:solidFill>
                <a:schemeClr val="dk1"/>
              </a:solidFill>
              <a:latin typeface="Montserrat Medium"/>
              <a:ea typeface="Montserrat Medium"/>
              <a:cs typeface="Montserrat Medium"/>
              <a:sym typeface="Montserrat Medium"/>
            </a:endParaRPr>
          </a:p>
        </p:txBody>
      </p:sp>
      <p:sp>
        <p:nvSpPr>
          <p:cNvPr id="262" name="Google Shape;262;p8"/>
          <p:cNvSpPr txBox="1"/>
          <p:nvPr/>
        </p:nvSpPr>
        <p:spPr>
          <a:xfrm>
            <a:off x="316225" y="3392725"/>
            <a:ext cx="56784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AU" sz="1900">
                <a:solidFill>
                  <a:schemeClr val="accent5"/>
                </a:solidFill>
                <a:latin typeface="Montserrat"/>
                <a:ea typeface="Montserrat"/>
                <a:cs typeface="Montserrat"/>
                <a:sym typeface="Montserrat"/>
              </a:rPr>
              <a:t>Literacy Groups</a:t>
            </a:r>
            <a:endParaRPr b="1" sz="1900">
              <a:solidFill>
                <a:schemeClr val="accent5"/>
              </a:solidFill>
              <a:latin typeface="Montserrat"/>
              <a:ea typeface="Montserrat"/>
              <a:cs typeface="Montserrat"/>
              <a:sym typeface="Montserrat"/>
            </a:endParaRPr>
          </a:p>
          <a:p>
            <a:pPr indent="0" lvl="0" marL="0" rtl="0" algn="l">
              <a:spcBef>
                <a:spcPts val="0"/>
              </a:spcBef>
              <a:spcAft>
                <a:spcPts val="0"/>
              </a:spcAft>
              <a:buNone/>
            </a:pPr>
            <a:r>
              <a:rPr lang="en-AU" sz="1900">
                <a:solidFill>
                  <a:schemeClr val="dk1"/>
                </a:solidFill>
                <a:latin typeface="Montserrat"/>
                <a:ea typeface="Montserrat"/>
                <a:cs typeface="Montserrat"/>
                <a:sym typeface="Montserrat"/>
              </a:rPr>
              <a:t>Students will participate in literacy rich experiences. Groups will be fluid (change regularly). These activities will help to consolidate students understanding in writing, reading and spelling.</a:t>
            </a:r>
            <a:endParaRPr sz="1900">
              <a:solidFill>
                <a:schemeClr val="dk1"/>
              </a:solidFill>
              <a:latin typeface="Montserrat"/>
              <a:ea typeface="Montserrat"/>
              <a:cs typeface="Montserrat"/>
              <a:sym typeface="Montserra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9"/>
          <p:cNvSpPr txBox="1"/>
          <p:nvPr>
            <p:ph idx="11" type="ftr"/>
          </p:nvPr>
        </p:nvSpPr>
        <p:spPr>
          <a:xfrm>
            <a:off x="316229" y="6188899"/>
            <a:ext cx="369572" cy="36512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AU"/>
              <a:t>‹#›</a:t>
            </a:fld>
            <a:endParaRPr/>
          </a:p>
        </p:txBody>
      </p:sp>
      <p:sp>
        <p:nvSpPr>
          <p:cNvPr id="268" name="Google Shape;268;p9"/>
          <p:cNvSpPr txBox="1"/>
          <p:nvPr/>
        </p:nvSpPr>
        <p:spPr>
          <a:xfrm>
            <a:off x="316229" y="6188899"/>
            <a:ext cx="344172" cy="365125"/>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AU" sz="1000">
                <a:solidFill>
                  <a:schemeClr val="dk2"/>
                </a:solidFill>
                <a:latin typeface="Montserrat Medium"/>
                <a:ea typeface="Montserrat Medium"/>
                <a:cs typeface="Montserrat Medium"/>
                <a:sym typeface="Montserrat Medium"/>
              </a:rPr>
              <a:t>‹#›</a:t>
            </a:fld>
            <a:endParaRPr b="0" i="0" sz="1000">
              <a:solidFill>
                <a:schemeClr val="dk2"/>
              </a:solidFill>
              <a:latin typeface="Montserrat Medium"/>
              <a:ea typeface="Montserrat Medium"/>
              <a:cs typeface="Montserrat Medium"/>
              <a:sym typeface="Montserrat Medium"/>
            </a:endParaRPr>
          </a:p>
        </p:txBody>
      </p:sp>
      <p:sp>
        <p:nvSpPr>
          <p:cNvPr id="269" name="Google Shape;269;p9"/>
          <p:cNvSpPr txBox="1"/>
          <p:nvPr>
            <p:ph type="title"/>
          </p:nvPr>
        </p:nvSpPr>
        <p:spPr>
          <a:xfrm>
            <a:off x="334952" y="779117"/>
            <a:ext cx="11478677" cy="49847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2800"/>
              <a:buFont typeface="Montserrat SemiBold"/>
              <a:buNone/>
            </a:pPr>
            <a:r>
              <a:rPr lang="en-AU"/>
              <a:t>Mathematics</a:t>
            </a:r>
            <a:endParaRPr/>
          </a:p>
        </p:txBody>
      </p:sp>
      <p:pic>
        <p:nvPicPr>
          <p:cNvPr id="270" name="Google Shape;270;p9"/>
          <p:cNvPicPr preferRelativeResize="0"/>
          <p:nvPr/>
        </p:nvPicPr>
        <p:blipFill rotWithShape="1">
          <a:blip r:embed="rId3">
            <a:alphaModFix/>
          </a:blip>
          <a:srcRect b="0" l="0" r="0" t="0"/>
          <a:stretch/>
        </p:blipFill>
        <p:spPr>
          <a:xfrm>
            <a:off x="10924279" y="6214793"/>
            <a:ext cx="424170" cy="511930"/>
          </a:xfrm>
          <a:prstGeom prst="rect">
            <a:avLst/>
          </a:prstGeom>
          <a:noFill/>
          <a:ln>
            <a:noFill/>
          </a:ln>
        </p:spPr>
      </p:pic>
      <p:sp>
        <p:nvSpPr>
          <p:cNvPr id="271" name="Google Shape;271;p9"/>
          <p:cNvSpPr txBox="1"/>
          <p:nvPr>
            <p:ph idx="1" type="body"/>
          </p:nvPr>
        </p:nvSpPr>
        <p:spPr>
          <a:xfrm>
            <a:off x="334963" y="1377057"/>
            <a:ext cx="11671507" cy="685719"/>
          </a:xfrm>
          <a:prstGeom prst="rect">
            <a:avLst/>
          </a:prstGeom>
          <a:noFill/>
          <a:ln>
            <a:noFill/>
          </a:ln>
        </p:spPr>
        <p:txBody>
          <a:bodyPr anchorCtr="0" anchor="t" bIns="45700" lIns="0" spcFirstLastPara="1" rIns="91425" wrap="square" tIns="45700">
            <a:noAutofit/>
          </a:bodyPr>
          <a:lstStyle/>
          <a:p>
            <a:pPr indent="0" lvl="0" marL="0" rtl="0" algn="l">
              <a:lnSpc>
                <a:spcPct val="100000"/>
              </a:lnSpc>
              <a:spcBef>
                <a:spcPts val="0"/>
              </a:spcBef>
              <a:spcAft>
                <a:spcPts val="0"/>
              </a:spcAft>
              <a:buClr>
                <a:schemeClr val="accent5"/>
              </a:buClr>
              <a:buSzPts val="1800"/>
              <a:buNone/>
            </a:pPr>
            <a:r>
              <a:rPr lang="en-AU" sz="1800">
                <a:latin typeface="Montserrat SemiBold"/>
                <a:ea typeface="Montserrat SemiBold"/>
                <a:cs typeface="Montserrat SemiBold"/>
                <a:sym typeface="Montserrat SemiBold"/>
              </a:rPr>
              <a:t>Scope &amp; Sequence</a:t>
            </a:r>
            <a:endParaRPr sz="1800">
              <a:latin typeface="Montserrat SemiBold"/>
              <a:ea typeface="Montserrat SemiBold"/>
              <a:cs typeface="Montserrat SemiBold"/>
              <a:sym typeface="Montserrat SemiBold"/>
            </a:endParaRPr>
          </a:p>
        </p:txBody>
      </p:sp>
      <p:sp>
        <p:nvSpPr>
          <p:cNvPr id="272" name="Google Shape;272;p9"/>
          <p:cNvSpPr txBox="1"/>
          <p:nvPr/>
        </p:nvSpPr>
        <p:spPr>
          <a:xfrm>
            <a:off x="183604" y="2209749"/>
            <a:ext cx="43053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AU" sz="2400">
                <a:solidFill>
                  <a:srgbClr val="091622"/>
                </a:solidFill>
                <a:latin typeface="Montserrat"/>
                <a:ea typeface="Montserrat"/>
                <a:cs typeface="Montserrat"/>
                <a:sym typeface="Montserrat"/>
              </a:rPr>
              <a:t>​</a:t>
            </a:r>
            <a:endParaRPr/>
          </a:p>
          <a:p>
            <a:pPr indent="0" lvl="0" marL="0" marR="0" rtl="0" algn="l">
              <a:spcBef>
                <a:spcPts val="0"/>
              </a:spcBef>
              <a:spcAft>
                <a:spcPts val="0"/>
              </a:spcAft>
              <a:buNone/>
            </a:pPr>
            <a:r>
              <a:rPr b="0" i="0" lang="en-AU" sz="2400">
                <a:solidFill>
                  <a:srgbClr val="091622"/>
                </a:solidFill>
                <a:latin typeface="Montserrat"/>
                <a:ea typeface="Montserrat"/>
                <a:cs typeface="Montserrat"/>
                <a:sym typeface="Montserrat"/>
              </a:rPr>
              <a:t>​</a:t>
            </a:r>
            <a:endParaRPr/>
          </a:p>
          <a:p>
            <a:pPr indent="0" lvl="0" marL="0" marR="0" rtl="0" algn="l">
              <a:spcBef>
                <a:spcPts val="0"/>
              </a:spcBef>
              <a:spcAft>
                <a:spcPts val="0"/>
              </a:spcAft>
              <a:buNone/>
            </a:pPr>
            <a:r>
              <a:rPr b="0" i="0" lang="en-AU" sz="2400">
                <a:solidFill>
                  <a:srgbClr val="091622"/>
                </a:solidFill>
                <a:latin typeface="Montserrat"/>
                <a:ea typeface="Montserrat"/>
                <a:cs typeface="Montserrat"/>
                <a:sym typeface="Montserrat"/>
              </a:rPr>
              <a:t>​</a:t>
            </a:r>
            <a:endParaRPr/>
          </a:p>
        </p:txBody>
      </p:sp>
      <p:pic>
        <p:nvPicPr>
          <p:cNvPr id="273" name="Google Shape;273;p9"/>
          <p:cNvPicPr preferRelativeResize="0"/>
          <p:nvPr/>
        </p:nvPicPr>
        <p:blipFill>
          <a:blip r:embed="rId4">
            <a:alphaModFix/>
          </a:blip>
          <a:stretch>
            <a:fillRect/>
          </a:stretch>
        </p:blipFill>
        <p:spPr>
          <a:xfrm>
            <a:off x="3070600" y="491452"/>
            <a:ext cx="8662376" cy="5697449"/>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0"/>
          <p:cNvSpPr txBox="1"/>
          <p:nvPr>
            <p:ph idx="11" type="ftr"/>
          </p:nvPr>
        </p:nvSpPr>
        <p:spPr>
          <a:xfrm>
            <a:off x="316229" y="6188899"/>
            <a:ext cx="369572" cy="36512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AU"/>
              <a:t>‹#›</a:t>
            </a:fld>
            <a:endParaRPr/>
          </a:p>
        </p:txBody>
      </p:sp>
      <p:sp>
        <p:nvSpPr>
          <p:cNvPr id="279" name="Google Shape;279;p10"/>
          <p:cNvSpPr txBox="1"/>
          <p:nvPr/>
        </p:nvSpPr>
        <p:spPr>
          <a:xfrm>
            <a:off x="316229" y="6188899"/>
            <a:ext cx="344172" cy="365125"/>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AU" sz="1000">
                <a:solidFill>
                  <a:schemeClr val="dk2"/>
                </a:solidFill>
                <a:latin typeface="Montserrat Medium"/>
                <a:ea typeface="Montserrat Medium"/>
                <a:cs typeface="Montserrat Medium"/>
                <a:sym typeface="Montserrat Medium"/>
              </a:rPr>
              <a:t>‹#›</a:t>
            </a:fld>
            <a:endParaRPr b="0" i="0" sz="1000">
              <a:solidFill>
                <a:schemeClr val="dk2"/>
              </a:solidFill>
              <a:latin typeface="Montserrat Medium"/>
              <a:ea typeface="Montserrat Medium"/>
              <a:cs typeface="Montserrat Medium"/>
              <a:sym typeface="Montserrat Medium"/>
            </a:endParaRPr>
          </a:p>
        </p:txBody>
      </p:sp>
      <p:sp>
        <p:nvSpPr>
          <p:cNvPr id="280" name="Google Shape;280;p10"/>
          <p:cNvSpPr txBox="1"/>
          <p:nvPr>
            <p:ph type="title"/>
          </p:nvPr>
        </p:nvSpPr>
        <p:spPr>
          <a:xfrm>
            <a:off x="334952" y="779117"/>
            <a:ext cx="11478677" cy="49847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2800"/>
              <a:buFont typeface="Montserrat SemiBold"/>
              <a:buNone/>
            </a:pPr>
            <a:r>
              <a:rPr lang="en-AU"/>
              <a:t>Mathematics</a:t>
            </a:r>
            <a:endParaRPr/>
          </a:p>
        </p:txBody>
      </p:sp>
      <p:pic>
        <p:nvPicPr>
          <p:cNvPr id="281" name="Google Shape;281;p10"/>
          <p:cNvPicPr preferRelativeResize="0"/>
          <p:nvPr/>
        </p:nvPicPr>
        <p:blipFill rotWithShape="1">
          <a:blip r:embed="rId3">
            <a:alphaModFix/>
          </a:blip>
          <a:srcRect b="0" l="0" r="0" t="0"/>
          <a:stretch/>
        </p:blipFill>
        <p:spPr>
          <a:xfrm>
            <a:off x="10924279" y="6214793"/>
            <a:ext cx="424170" cy="511930"/>
          </a:xfrm>
          <a:prstGeom prst="rect">
            <a:avLst/>
          </a:prstGeom>
          <a:noFill/>
          <a:ln>
            <a:noFill/>
          </a:ln>
        </p:spPr>
      </p:pic>
      <p:sp>
        <p:nvSpPr>
          <p:cNvPr id="282" name="Google Shape;282;p10"/>
          <p:cNvSpPr txBox="1"/>
          <p:nvPr>
            <p:ph idx="1" type="body"/>
          </p:nvPr>
        </p:nvSpPr>
        <p:spPr>
          <a:xfrm>
            <a:off x="334964" y="1300834"/>
            <a:ext cx="3547924" cy="537824"/>
          </a:xfrm>
          <a:prstGeom prst="rect">
            <a:avLst/>
          </a:prstGeom>
          <a:noFill/>
          <a:ln>
            <a:noFill/>
          </a:ln>
        </p:spPr>
        <p:txBody>
          <a:bodyPr anchorCtr="0" anchor="t" bIns="45700" lIns="0" spcFirstLastPara="1" rIns="91425" wrap="square" tIns="45700">
            <a:noAutofit/>
          </a:bodyPr>
          <a:lstStyle/>
          <a:p>
            <a:pPr indent="0" lvl="0" marL="0" rtl="0" algn="l">
              <a:lnSpc>
                <a:spcPct val="150000"/>
              </a:lnSpc>
              <a:spcBef>
                <a:spcPts val="0"/>
              </a:spcBef>
              <a:spcAft>
                <a:spcPts val="0"/>
              </a:spcAft>
              <a:buClr>
                <a:schemeClr val="accent5"/>
              </a:buClr>
              <a:buSzPts val="2000"/>
              <a:buNone/>
            </a:pPr>
            <a:r>
              <a:rPr lang="en-AU">
                <a:latin typeface="Montserrat SemiBold"/>
                <a:ea typeface="Montserrat SemiBold"/>
                <a:cs typeface="Montserrat SemiBold"/>
                <a:sym typeface="Montserrat SemiBold"/>
              </a:rPr>
              <a:t>Essential Assessment</a:t>
            </a:r>
            <a:endParaRPr/>
          </a:p>
        </p:txBody>
      </p:sp>
      <p:pic>
        <p:nvPicPr>
          <p:cNvPr id="283" name="Google Shape;283;p10"/>
          <p:cNvPicPr preferRelativeResize="0"/>
          <p:nvPr/>
        </p:nvPicPr>
        <p:blipFill rotWithShape="1">
          <a:blip r:embed="rId4">
            <a:alphaModFix/>
          </a:blip>
          <a:srcRect b="0" l="0" r="0" t="0"/>
          <a:stretch/>
        </p:blipFill>
        <p:spPr>
          <a:xfrm>
            <a:off x="7532846" y="2076943"/>
            <a:ext cx="4095750" cy="685800"/>
          </a:xfrm>
          <a:prstGeom prst="rect">
            <a:avLst/>
          </a:prstGeom>
          <a:noFill/>
          <a:ln>
            <a:noFill/>
          </a:ln>
        </p:spPr>
      </p:pic>
      <p:sp>
        <p:nvSpPr>
          <p:cNvPr id="284" name="Google Shape;284;p10"/>
          <p:cNvSpPr txBox="1"/>
          <p:nvPr/>
        </p:nvSpPr>
        <p:spPr>
          <a:xfrm>
            <a:off x="320488" y="1889312"/>
            <a:ext cx="6956700" cy="4617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2000">
              <a:solidFill>
                <a:schemeClr val="dk2"/>
              </a:solidFill>
              <a:latin typeface="Montserrat"/>
              <a:ea typeface="Montserrat"/>
              <a:cs typeface="Montserrat"/>
              <a:sym typeface="Montserrat"/>
            </a:endParaRPr>
          </a:p>
          <a:p>
            <a:pPr indent="-355600" lvl="0" marL="457200" marR="0" rtl="0" algn="l">
              <a:spcBef>
                <a:spcPts val="0"/>
              </a:spcBef>
              <a:spcAft>
                <a:spcPts val="0"/>
              </a:spcAft>
              <a:buClr>
                <a:schemeClr val="dk2"/>
              </a:buClr>
              <a:buSzPts val="2000"/>
              <a:buFont typeface="Montserrat"/>
              <a:buChar char="●"/>
            </a:pPr>
            <a:r>
              <a:rPr lang="en-AU" sz="2000">
                <a:solidFill>
                  <a:schemeClr val="dk2"/>
                </a:solidFill>
                <a:latin typeface="Montserrat"/>
                <a:ea typeface="Montserrat"/>
                <a:cs typeface="Montserrat"/>
                <a:sym typeface="Montserrat"/>
              </a:rPr>
              <a:t>Used in Stage 2 for pre and post assessments in all sub strands of Mathematics.</a:t>
            </a:r>
            <a:endParaRPr/>
          </a:p>
          <a:p>
            <a:pPr indent="-158750" lvl="0" marL="285750" marR="0" rtl="0" algn="l">
              <a:spcBef>
                <a:spcPts val="0"/>
              </a:spcBef>
              <a:spcAft>
                <a:spcPts val="0"/>
              </a:spcAft>
              <a:buClr>
                <a:schemeClr val="dk1"/>
              </a:buClr>
              <a:buSzPts val="2000"/>
              <a:buFont typeface="Arial"/>
              <a:buNone/>
            </a:pPr>
            <a:r>
              <a:t/>
            </a:r>
            <a:endParaRPr sz="2000">
              <a:solidFill>
                <a:schemeClr val="dk2"/>
              </a:solidFill>
              <a:latin typeface="Montserrat"/>
              <a:ea typeface="Montserrat"/>
              <a:cs typeface="Montserrat"/>
              <a:sym typeface="Montserrat"/>
            </a:endParaRPr>
          </a:p>
          <a:p>
            <a:pPr indent="-355600" lvl="0" marL="457200" marR="0" rtl="0" algn="l">
              <a:spcBef>
                <a:spcPts val="0"/>
              </a:spcBef>
              <a:spcAft>
                <a:spcPts val="0"/>
              </a:spcAft>
              <a:buClr>
                <a:schemeClr val="dk2"/>
              </a:buClr>
              <a:buSzPts val="2000"/>
              <a:buFont typeface="Montserrat"/>
              <a:buChar char="●"/>
            </a:pPr>
            <a:r>
              <a:rPr lang="en-AU" sz="2000">
                <a:solidFill>
                  <a:schemeClr val="dk2"/>
                </a:solidFill>
                <a:latin typeface="Montserrat"/>
                <a:ea typeface="Montserrat"/>
                <a:cs typeface="Montserrat"/>
                <a:sym typeface="Montserrat"/>
              </a:rPr>
              <a:t>Pre assessment data is used to plan differentiated teaching and learning programs</a:t>
            </a:r>
            <a:endParaRPr/>
          </a:p>
          <a:p>
            <a:pPr indent="-158750" lvl="0" marL="285750" marR="0" rtl="0" algn="l">
              <a:spcBef>
                <a:spcPts val="0"/>
              </a:spcBef>
              <a:spcAft>
                <a:spcPts val="0"/>
              </a:spcAft>
              <a:buClr>
                <a:schemeClr val="dk1"/>
              </a:buClr>
              <a:buSzPts val="2000"/>
              <a:buFont typeface="Arial"/>
              <a:buNone/>
            </a:pPr>
            <a:r>
              <a:t/>
            </a:r>
            <a:endParaRPr sz="2000">
              <a:solidFill>
                <a:schemeClr val="dk2"/>
              </a:solidFill>
              <a:latin typeface="Montserrat"/>
              <a:ea typeface="Montserrat"/>
              <a:cs typeface="Montserrat"/>
              <a:sym typeface="Montserrat"/>
            </a:endParaRPr>
          </a:p>
          <a:p>
            <a:pPr indent="-355600" lvl="0" marL="457200" marR="0" rtl="0" algn="l">
              <a:spcBef>
                <a:spcPts val="0"/>
              </a:spcBef>
              <a:spcAft>
                <a:spcPts val="0"/>
              </a:spcAft>
              <a:buClr>
                <a:schemeClr val="dk2"/>
              </a:buClr>
              <a:buSzPts val="2000"/>
              <a:buFont typeface="Montserrat"/>
              <a:buChar char="●"/>
            </a:pPr>
            <a:r>
              <a:rPr lang="en-AU" sz="2000">
                <a:solidFill>
                  <a:schemeClr val="dk2"/>
                </a:solidFill>
                <a:latin typeface="Montserrat"/>
                <a:ea typeface="Montserrat"/>
                <a:cs typeface="Montserrat"/>
                <a:sym typeface="Montserrat"/>
              </a:rPr>
              <a:t>Fully aligned to the K-10 syllabus covering content from ES1 through to Stage 5.3, the national Numeracy and Literacy Progressions and new K-2 English and Mathematics syllabus</a:t>
            </a:r>
            <a:endParaRPr sz="2000">
              <a:solidFill>
                <a:schemeClr val="dk2"/>
              </a:solidFill>
              <a:latin typeface="Montserrat"/>
              <a:ea typeface="Montserrat"/>
              <a:cs typeface="Montserrat"/>
              <a:sym typeface="Montserrat"/>
            </a:endParaRPr>
          </a:p>
          <a:p>
            <a:pPr indent="-355600" lvl="0" marL="457200" marR="0" rtl="0" algn="l">
              <a:spcBef>
                <a:spcPts val="0"/>
              </a:spcBef>
              <a:spcAft>
                <a:spcPts val="0"/>
              </a:spcAft>
              <a:buClr>
                <a:schemeClr val="dk2"/>
              </a:buClr>
              <a:buSzPts val="2000"/>
              <a:buFont typeface="Montserrat"/>
              <a:buChar char="●"/>
            </a:pPr>
            <a:r>
              <a:rPr lang="en-AU" sz="2000">
                <a:solidFill>
                  <a:schemeClr val="dk2"/>
                </a:solidFill>
                <a:latin typeface="Montserrat"/>
                <a:ea typeface="Montserrat"/>
                <a:cs typeface="Montserrat"/>
                <a:sym typeface="Montserrat"/>
              </a:rPr>
              <a:t>My </a:t>
            </a:r>
            <a:r>
              <a:rPr lang="en-AU" sz="2000">
                <a:solidFill>
                  <a:schemeClr val="dk2"/>
                </a:solidFill>
                <a:latin typeface="Montserrat"/>
                <a:ea typeface="Montserrat"/>
                <a:cs typeface="Montserrat"/>
                <a:sym typeface="Montserrat"/>
              </a:rPr>
              <a:t>Numeracy</a:t>
            </a:r>
            <a:r>
              <a:rPr lang="en-AU" sz="2000">
                <a:solidFill>
                  <a:schemeClr val="dk2"/>
                </a:solidFill>
                <a:latin typeface="Montserrat"/>
                <a:ea typeface="Montserrat"/>
                <a:cs typeface="Montserrat"/>
                <a:sym typeface="Montserrat"/>
              </a:rPr>
              <a:t> - individual level</a:t>
            </a:r>
            <a:endParaRPr sz="2000">
              <a:solidFill>
                <a:schemeClr val="dk2"/>
              </a:solidFill>
              <a:latin typeface="Montserrat"/>
              <a:ea typeface="Montserrat"/>
              <a:cs typeface="Montserrat"/>
              <a:sym typeface="Montserrat"/>
            </a:endParaRPr>
          </a:p>
          <a:p>
            <a:pPr indent="0" lvl="0" marL="0" marR="0" rtl="0" algn="l">
              <a:spcBef>
                <a:spcPts val="0"/>
              </a:spcBef>
              <a:spcAft>
                <a:spcPts val="0"/>
              </a:spcAft>
              <a:buNone/>
            </a:pPr>
            <a:r>
              <a:t/>
            </a:r>
            <a:endParaRPr sz="2000">
              <a:solidFill>
                <a:schemeClr val="dk2"/>
              </a:solidFill>
              <a:latin typeface="Montserrat"/>
              <a:ea typeface="Montserrat"/>
              <a:cs typeface="Montserrat"/>
              <a:sym typeface="Montserrat"/>
            </a:endParaRPr>
          </a:p>
          <a:p>
            <a:pPr indent="0" lvl="0" marL="0" marR="0" rtl="0" algn="l">
              <a:spcBef>
                <a:spcPts val="0"/>
              </a:spcBef>
              <a:spcAft>
                <a:spcPts val="0"/>
              </a:spcAft>
              <a:buNone/>
            </a:pPr>
            <a:r>
              <a:rPr i="1" lang="en-AU" sz="2000">
                <a:solidFill>
                  <a:schemeClr val="dk2"/>
                </a:solidFill>
                <a:latin typeface="Montserrat"/>
                <a:ea typeface="Montserrat"/>
                <a:cs typeface="Montserrat"/>
                <a:sym typeface="Montserrat"/>
              </a:rPr>
              <a:t>Mid and end of Term assessments will also be used.</a:t>
            </a:r>
            <a:endParaRPr i="1" sz="2000">
              <a:solidFill>
                <a:schemeClr val="dk2"/>
              </a:solidFill>
              <a:latin typeface="Montserrat"/>
              <a:ea typeface="Montserrat"/>
              <a:cs typeface="Montserrat"/>
              <a:sym typeface="Montserrat"/>
            </a:endParaRPr>
          </a:p>
          <a:p>
            <a:pPr indent="-158750" lvl="0" marL="285750" marR="0" rtl="0" algn="l">
              <a:spcBef>
                <a:spcPts val="0"/>
              </a:spcBef>
              <a:spcAft>
                <a:spcPts val="0"/>
              </a:spcAft>
              <a:buClr>
                <a:schemeClr val="dk1"/>
              </a:buClr>
              <a:buSzPts val="2000"/>
              <a:buFont typeface="Arial"/>
              <a:buNone/>
            </a:pPr>
            <a:r>
              <a:t/>
            </a:r>
            <a:endParaRPr sz="2000">
              <a:solidFill>
                <a:schemeClr val="dk2"/>
              </a:solidFill>
              <a:latin typeface="Montserrat"/>
              <a:ea typeface="Montserrat"/>
              <a:cs typeface="Montserrat"/>
              <a:sym typeface="Montserrat"/>
            </a:endParaRPr>
          </a:p>
        </p:txBody>
      </p:sp>
      <p:pic>
        <p:nvPicPr>
          <p:cNvPr descr="Diagram&#10;&#10;Description automatically generated" id="285" name="Google Shape;285;p10"/>
          <p:cNvPicPr preferRelativeResize="0"/>
          <p:nvPr/>
        </p:nvPicPr>
        <p:blipFill rotWithShape="1">
          <a:blip r:embed="rId5">
            <a:alphaModFix/>
          </a:blip>
          <a:srcRect b="0" l="0" r="0" t="0"/>
          <a:stretch/>
        </p:blipFill>
        <p:spPr>
          <a:xfrm>
            <a:off x="7503459" y="3223339"/>
            <a:ext cx="4143935" cy="2652498"/>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1"/>
          <p:cNvSpPr txBox="1"/>
          <p:nvPr>
            <p:ph idx="11" type="ftr"/>
          </p:nvPr>
        </p:nvSpPr>
        <p:spPr>
          <a:xfrm>
            <a:off x="316229" y="6188899"/>
            <a:ext cx="369572" cy="36512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AU"/>
              <a:t>‹#›</a:t>
            </a:fld>
            <a:endParaRPr/>
          </a:p>
        </p:txBody>
      </p:sp>
      <p:sp>
        <p:nvSpPr>
          <p:cNvPr id="291" name="Google Shape;291;p11"/>
          <p:cNvSpPr txBox="1"/>
          <p:nvPr/>
        </p:nvSpPr>
        <p:spPr>
          <a:xfrm>
            <a:off x="316229" y="6188899"/>
            <a:ext cx="344172" cy="365125"/>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AU" sz="1000">
                <a:solidFill>
                  <a:schemeClr val="dk2"/>
                </a:solidFill>
                <a:latin typeface="Montserrat Medium"/>
                <a:ea typeface="Montserrat Medium"/>
                <a:cs typeface="Montserrat Medium"/>
                <a:sym typeface="Montserrat Medium"/>
              </a:rPr>
              <a:t>‹#›</a:t>
            </a:fld>
            <a:endParaRPr b="0" i="0" sz="1000">
              <a:solidFill>
                <a:schemeClr val="dk2"/>
              </a:solidFill>
              <a:latin typeface="Montserrat Medium"/>
              <a:ea typeface="Montserrat Medium"/>
              <a:cs typeface="Montserrat Medium"/>
              <a:sym typeface="Montserrat Medium"/>
            </a:endParaRPr>
          </a:p>
        </p:txBody>
      </p:sp>
      <p:sp>
        <p:nvSpPr>
          <p:cNvPr id="292" name="Google Shape;292;p11"/>
          <p:cNvSpPr txBox="1"/>
          <p:nvPr>
            <p:ph type="title"/>
          </p:nvPr>
        </p:nvSpPr>
        <p:spPr>
          <a:xfrm>
            <a:off x="334952" y="779117"/>
            <a:ext cx="11478677" cy="49847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2800"/>
              <a:buFont typeface="Montserrat SemiBold"/>
              <a:buNone/>
            </a:pPr>
            <a:r>
              <a:rPr lang="en-AU"/>
              <a:t>Mathematics</a:t>
            </a:r>
            <a:endParaRPr/>
          </a:p>
        </p:txBody>
      </p:sp>
      <p:pic>
        <p:nvPicPr>
          <p:cNvPr id="293" name="Google Shape;293;p11"/>
          <p:cNvPicPr preferRelativeResize="0"/>
          <p:nvPr/>
        </p:nvPicPr>
        <p:blipFill rotWithShape="1">
          <a:blip r:embed="rId3">
            <a:alphaModFix/>
          </a:blip>
          <a:srcRect b="0" l="0" r="0" t="0"/>
          <a:stretch/>
        </p:blipFill>
        <p:spPr>
          <a:xfrm>
            <a:off x="10924279" y="6214793"/>
            <a:ext cx="424170" cy="511930"/>
          </a:xfrm>
          <a:prstGeom prst="rect">
            <a:avLst/>
          </a:prstGeom>
          <a:noFill/>
          <a:ln>
            <a:noFill/>
          </a:ln>
        </p:spPr>
      </p:pic>
      <p:sp>
        <p:nvSpPr>
          <p:cNvPr id="294" name="Google Shape;294;p11"/>
          <p:cNvSpPr txBox="1"/>
          <p:nvPr>
            <p:ph idx="1" type="body"/>
          </p:nvPr>
        </p:nvSpPr>
        <p:spPr>
          <a:xfrm>
            <a:off x="312553" y="1267217"/>
            <a:ext cx="5621011" cy="571441"/>
          </a:xfrm>
          <a:prstGeom prst="rect">
            <a:avLst/>
          </a:prstGeom>
          <a:noFill/>
          <a:ln>
            <a:noFill/>
          </a:ln>
        </p:spPr>
        <p:txBody>
          <a:bodyPr anchorCtr="0" anchor="t" bIns="45700" lIns="0" spcFirstLastPara="1" rIns="91425" wrap="square" tIns="45700">
            <a:noAutofit/>
          </a:bodyPr>
          <a:lstStyle/>
          <a:p>
            <a:pPr indent="0" lvl="0" marL="0" rtl="0" algn="l">
              <a:lnSpc>
                <a:spcPct val="150000"/>
              </a:lnSpc>
              <a:spcBef>
                <a:spcPts val="0"/>
              </a:spcBef>
              <a:spcAft>
                <a:spcPts val="0"/>
              </a:spcAft>
              <a:buClr>
                <a:schemeClr val="accent5"/>
              </a:buClr>
              <a:buSzPts val="2000"/>
              <a:buNone/>
            </a:pPr>
            <a:r>
              <a:rPr lang="en-AU">
                <a:latin typeface="Montserrat SemiBold"/>
                <a:ea typeface="Montserrat SemiBold"/>
                <a:cs typeface="Montserrat SemiBold"/>
                <a:sym typeface="Montserrat SemiBold"/>
              </a:rPr>
              <a:t>Explicit Instruction and structure</a:t>
            </a:r>
            <a:endParaRPr/>
          </a:p>
        </p:txBody>
      </p:sp>
      <p:sp>
        <p:nvSpPr>
          <p:cNvPr id="295" name="Google Shape;295;p11"/>
          <p:cNvSpPr txBox="1"/>
          <p:nvPr/>
        </p:nvSpPr>
        <p:spPr>
          <a:xfrm>
            <a:off x="307777" y="2021067"/>
            <a:ext cx="11630100" cy="40635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91622"/>
              </a:buClr>
              <a:buSzPts val="2400"/>
              <a:buFont typeface="Arial"/>
              <a:buChar char="•"/>
            </a:pPr>
            <a:r>
              <a:rPr b="0" i="0" lang="en-AU" sz="2400">
                <a:solidFill>
                  <a:srgbClr val="091622"/>
                </a:solidFill>
                <a:latin typeface="Montserrat"/>
                <a:ea typeface="Montserrat"/>
                <a:cs typeface="Montserrat"/>
                <a:sym typeface="Montserrat"/>
              </a:rPr>
              <a:t>​</a:t>
            </a:r>
            <a:r>
              <a:rPr lang="en-AU" sz="1800">
                <a:solidFill>
                  <a:srgbClr val="091622"/>
                </a:solidFill>
                <a:latin typeface="Montserrat"/>
                <a:ea typeface="Montserrat"/>
                <a:cs typeface="Montserrat"/>
                <a:sym typeface="Montserrat"/>
              </a:rPr>
              <a:t>Explicit Instruction warm-ups are delivered daily prior to the start of every Mathematics lesson to </a:t>
            </a:r>
            <a:r>
              <a:rPr b="0" i="0" lang="en-AU" sz="1800">
                <a:solidFill>
                  <a:srgbClr val="091622"/>
                </a:solidFill>
                <a:latin typeface="Montserrat"/>
                <a:ea typeface="Montserrat"/>
                <a:cs typeface="Montserrat"/>
                <a:sym typeface="Montserrat"/>
              </a:rPr>
              <a:t>consolidate previously taught concept.</a:t>
            </a:r>
            <a:r>
              <a:rPr lang="en-AU" sz="1800">
                <a:solidFill>
                  <a:srgbClr val="091622"/>
                </a:solidFill>
                <a:latin typeface="Montserrat"/>
                <a:ea typeface="Montserrat"/>
                <a:cs typeface="Montserrat"/>
                <a:sym typeface="Montserrat"/>
              </a:rPr>
              <a:t> </a:t>
            </a:r>
            <a:endParaRPr sz="1800">
              <a:solidFill>
                <a:srgbClr val="091622"/>
              </a:solidFill>
              <a:latin typeface="Montserrat Medium"/>
              <a:ea typeface="Montserrat Medium"/>
              <a:cs typeface="Montserrat Medium"/>
              <a:sym typeface="Montserrat Medium"/>
            </a:endParaRPr>
          </a:p>
          <a:p>
            <a:pPr indent="-171450" lvl="0" marL="285750" marR="0" rtl="0" algn="l">
              <a:spcBef>
                <a:spcPts val="0"/>
              </a:spcBef>
              <a:spcAft>
                <a:spcPts val="0"/>
              </a:spcAft>
              <a:buClr>
                <a:schemeClr val="dk1"/>
              </a:buClr>
              <a:buSzPts val="1800"/>
              <a:buFont typeface="Arial"/>
              <a:buNone/>
            </a:pPr>
            <a:r>
              <a:t/>
            </a:r>
            <a:endParaRPr sz="1800">
              <a:solidFill>
                <a:srgbClr val="091622"/>
              </a:solidFill>
              <a:latin typeface="Montserrat"/>
              <a:ea typeface="Montserrat"/>
              <a:cs typeface="Montserrat"/>
              <a:sym typeface="Montserrat"/>
            </a:endParaRPr>
          </a:p>
          <a:p>
            <a:pPr indent="-285750" lvl="0" marL="285750" marR="0" rtl="0" algn="l">
              <a:spcBef>
                <a:spcPts val="0"/>
              </a:spcBef>
              <a:spcAft>
                <a:spcPts val="0"/>
              </a:spcAft>
              <a:buClr>
                <a:srgbClr val="091622"/>
              </a:buClr>
              <a:buSzPts val="1800"/>
              <a:buFont typeface="Arial"/>
              <a:buChar char="•"/>
            </a:pPr>
            <a:r>
              <a:rPr lang="en-AU" sz="1800">
                <a:solidFill>
                  <a:srgbClr val="091622"/>
                </a:solidFill>
                <a:latin typeface="Montserrat"/>
                <a:ea typeface="Montserrat"/>
                <a:cs typeface="Montserrat"/>
                <a:sym typeface="Montserrat"/>
              </a:rPr>
              <a:t>The skills of </a:t>
            </a:r>
            <a:r>
              <a:rPr lang="en-AU" sz="1800">
                <a:solidFill>
                  <a:schemeClr val="dk1"/>
                </a:solidFill>
                <a:latin typeface="Montserrat"/>
                <a:ea typeface="Montserrat"/>
                <a:cs typeface="Montserrat"/>
                <a:sym typeface="Montserrat"/>
              </a:rPr>
              <a:t>reciting (to learn), recalling (to remember) and applying (to use) are incorporated into the slides.</a:t>
            </a:r>
            <a:endParaRPr/>
          </a:p>
          <a:p>
            <a:pPr indent="-171450" lvl="0" marL="285750" marR="0" rtl="0" algn="l">
              <a:spcBef>
                <a:spcPts val="0"/>
              </a:spcBef>
              <a:spcAft>
                <a:spcPts val="0"/>
              </a:spcAft>
              <a:buClr>
                <a:schemeClr val="dk1"/>
              </a:buClr>
              <a:buSzPts val="1800"/>
              <a:buFont typeface="Arial"/>
              <a:buNone/>
            </a:pPr>
            <a:r>
              <a:t/>
            </a:r>
            <a:endParaRPr sz="1800">
              <a:solidFill>
                <a:srgbClr val="000000"/>
              </a:solidFill>
              <a:latin typeface="Montserrat Medium"/>
              <a:ea typeface="Montserrat Medium"/>
              <a:cs typeface="Montserrat Medium"/>
              <a:sym typeface="Montserrat Medium"/>
            </a:endParaRPr>
          </a:p>
          <a:p>
            <a:pPr indent="-285750" lvl="0" marL="285750" marR="0" rtl="0" algn="l">
              <a:spcBef>
                <a:spcPts val="0"/>
              </a:spcBef>
              <a:spcAft>
                <a:spcPts val="0"/>
              </a:spcAft>
              <a:buClr>
                <a:srgbClr val="091622"/>
              </a:buClr>
              <a:buSzPts val="1800"/>
              <a:buFont typeface="Arial"/>
              <a:buChar char="•"/>
            </a:pPr>
            <a:r>
              <a:rPr lang="en-AU" sz="1800">
                <a:solidFill>
                  <a:srgbClr val="091622"/>
                </a:solidFill>
                <a:latin typeface="Montserrat"/>
                <a:ea typeface="Montserrat"/>
                <a:cs typeface="Montserrat"/>
                <a:sym typeface="Montserrat"/>
              </a:rPr>
              <a:t>Content is varied each day to motivate all students in the classroom and </a:t>
            </a:r>
            <a:r>
              <a:rPr b="0" i="0" lang="en-AU" sz="1800">
                <a:solidFill>
                  <a:srgbClr val="091622"/>
                </a:solidFill>
                <a:latin typeface="Montserrat"/>
                <a:ea typeface="Montserrat"/>
                <a:cs typeface="Montserrat"/>
                <a:sym typeface="Montserrat"/>
              </a:rPr>
              <a:t>The learning intention of the lesson is displayed and explained.</a:t>
            </a:r>
            <a:r>
              <a:rPr lang="en-AU" sz="1800">
                <a:solidFill>
                  <a:srgbClr val="091622"/>
                </a:solidFill>
                <a:latin typeface="Montserrat"/>
                <a:ea typeface="Montserrat"/>
                <a:cs typeface="Montserrat"/>
                <a:sym typeface="Montserrat"/>
              </a:rPr>
              <a:t> </a:t>
            </a:r>
            <a:endParaRPr/>
          </a:p>
          <a:p>
            <a:pPr indent="-171450" lvl="0" marL="285750" marR="0" rtl="0" algn="l">
              <a:spcBef>
                <a:spcPts val="0"/>
              </a:spcBef>
              <a:spcAft>
                <a:spcPts val="0"/>
              </a:spcAft>
              <a:buClr>
                <a:schemeClr val="dk1"/>
              </a:buClr>
              <a:buSzPts val="1800"/>
              <a:buFont typeface="Arial"/>
              <a:buNone/>
            </a:pPr>
            <a:r>
              <a:t/>
            </a:r>
            <a:endParaRPr sz="1800">
              <a:solidFill>
                <a:srgbClr val="091622"/>
              </a:solidFill>
              <a:latin typeface="Montserrat"/>
              <a:ea typeface="Montserrat"/>
              <a:cs typeface="Montserrat"/>
              <a:sym typeface="Montserrat"/>
            </a:endParaRPr>
          </a:p>
          <a:p>
            <a:pPr indent="-285750" lvl="0" marL="285750" marR="0" rtl="0" algn="l">
              <a:spcBef>
                <a:spcPts val="0"/>
              </a:spcBef>
              <a:spcAft>
                <a:spcPts val="0"/>
              </a:spcAft>
              <a:buClr>
                <a:srgbClr val="091622"/>
              </a:buClr>
              <a:buSzPts val="1800"/>
              <a:buFont typeface="Arial"/>
              <a:buChar char="•"/>
            </a:pPr>
            <a:r>
              <a:rPr lang="en-AU" sz="1800">
                <a:solidFill>
                  <a:srgbClr val="091622"/>
                </a:solidFill>
                <a:latin typeface="Montserrat"/>
                <a:ea typeface="Montserrat"/>
                <a:cs typeface="Montserrat"/>
                <a:sym typeface="Montserrat"/>
              </a:rPr>
              <a:t>After the daily warm up the</a:t>
            </a:r>
            <a:r>
              <a:rPr b="0" i="0" lang="en-AU" sz="1800">
                <a:solidFill>
                  <a:srgbClr val="091622"/>
                </a:solidFill>
                <a:latin typeface="Montserrat"/>
                <a:ea typeface="Montserrat"/>
                <a:cs typeface="Montserrat"/>
                <a:sym typeface="Montserrat"/>
              </a:rPr>
              <a:t> whole class task</a:t>
            </a:r>
            <a:r>
              <a:rPr lang="en-AU" sz="1800">
                <a:solidFill>
                  <a:srgbClr val="091622"/>
                </a:solidFill>
                <a:latin typeface="Montserrat"/>
                <a:ea typeface="Montserrat"/>
                <a:cs typeface="Montserrat"/>
                <a:sym typeface="Montserrat"/>
              </a:rPr>
              <a:t> is given based on the sub strand focus (often involving discussion) and differentiated group</a:t>
            </a:r>
            <a:r>
              <a:rPr b="0" i="0" lang="en-AU" sz="1800">
                <a:solidFill>
                  <a:srgbClr val="091622"/>
                </a:solidFill>
                <a:latin typeface="Montserrat"/>
                <a:ea typeface="Montserrat"/>
                <a:cs typeface="Montserrat"/>
                <a:sym typeface="Montserrat"/>
              </a:rPr>
              <a:t> work </a:t>
            </a:r>
            <a:r>
              <a:rPr lang="en-AU" sz="1800">
                <a:solidFill>
                  <a:srgbClr val="091622"/>
                </a:solidFill>
                <a:latin typeface="Montserrat"/>
                <a:ea typeface="Montserrat"/>
                <a:cs typeface="Montserrat"/>
                <a:sym typeface="Montserrat"/>
              </a:rPr>
              <a:t>(</a:t>
            </a:r>
            <a:r>
              <a:rPr b="0" i="0" lang="en-AU" sz="1800">
                <a:solidFill>
                  <a:srgbClr val="091622"/>
                </a:solidFill>
                <a:latin typeface="Montserrat"/>
                <a:ea typeface="Montserrat"/>
                <a:cs typeface="Montserrat"/>
                <a:sym typeface="Montserrat"/>
              </a:rPr>
              <a:t>based on the pre-assessment</a:t>
            </a:r>
            <a:r>
              <a:rPr lang="en-AU" sz="1800">
                <a:solidFill>
                  <a:srgbClr val="091622"/>
                </a:solidFill>
                <a:latin typeface="Montserrat"/>
                <a:ea typeface="Montserrat"/>
                <a:cs typeface="Montserrat"/>
                <a:sym typeface="Montserrat"/>
              </a:rPr>
              <a:t> data)</a:t>
            </a:r>
            <a:r>
              <a:rPr b="0" i="0" lang="en-AU" sz="1800">
                <a:solidFill>
                  <a:srgbClr val="091622"/>
                </a:solidFill>
                <a:latin typeface="Montserrat"/>
                <a:ea typeface="Montserrat"/>
                <a:cs typeface="Montserrat"/>
                <a:sym typeface="Montserrat"/>
              </a:rPr>
              <a:t> is now given. The teacher will work with all groups at certain times, during this period.</a:t>
            </a:r>
            <a:r>
              <a:rPr lang="en-AU" sz="1800">
                <a:solidFill>
                  <a:srgbClr val="091622"/>
                </a:solidFill>
                <a:latin typeface="Montserrat"/>
                <a:ea typeface="Montserrat"/>
                <a:cs typeface="Montserrat"/>
                <a:sym typeface="Montserrat"/>
              </a:rPr>
              <a:t> </a:t>
            </a:r>
            <a:endParaRPr b="0" i="0" sz="1800">
              <a:solidFill>
                <a:srgbClr val="091622"/>
              </a:solidFill>
              <a:latin typeface="Montserrat"/>
              <a:ea typeface="Montserrat"/>
              <a:cs typeface="Montserrat"/>
              <a:sym typeface="Montserrat"/>
            </a:endParaRPr>
          </a:p>
          <a:p>
            <a:pPr indent="-171450" lvl="0" marL="285750" marR="0" rtl="0" algn="l">
              <a:spcBef>
                <a:spcPts val="0"/>
              </a:spcBef>
              <a:spcAft>
                <a:spcPts val="0"/>
              </a:spcAft>
              <a:buClr>
                <a:schemeClr val="dk1"/>
              </a:buClr>
              <a:buSzPts val="1800"/>
              <a:buFont typeface="Arial"/>
              <a:buNone/>
            </a:pPr>
            <a:r>
              <a:t/>
            </a:r>
            <a:endParaRPr sz="1800">
              <a:solidFill>
                <a:srgbClr val="091622"/>
              </a:solidFill>
              <a:latin typeface="Montserrat"/>
              <a:ea typeface="Montserrat"/>
              <a:cs typeface="Montserrat"/>
              <a:sym typeface="Montserrat"/>
            </a:endParaRPr>
          </a:p>
          <a:p>
            <a:pPr indent="-285750" lvl="0" marL="285750" marR="0" rtl="0" algn="l">
              <a:spcBef>
                <a:spcPts val="0"/>
              </a:spcBef>
              <a:spcAft>
                <a:spcPts val="0"/>
              </a:spcAft>
              <a:buClr>
                <a:srgbClr val="091622"/>
              </a:buClr>
              <a:buSzPts val="1800"/>
              <a:buFont typeface="Arial"/>
              <a:buChar char="•"/>
            </a:pPr>
            <a:r>
              <a:rPr lang="en-AU" sz="1800">
                <a:solidFill>
                  <a:srgbClr val="091622"/>
                </a:solidFill>
                <a:latin typeface="Montserrat"/>
                <a:ea typeface="Montserrat"/>
                <a:cs typeface="Montserrat"/>
                <a:sym typeface="Montserrat"/>
              </a:rPr>
              <a:t>Lastly, word problems are embedded into our weekly routine. </a:t>
            </a:r>
            <a:endParaRPr b="0" i="0" sz="2400">
              <a:solidFill>
                <a:srgbClr val="091622"/>
              </a:solidFill>
              <a:latin typeface="Montserrat"/>
              <a:ea typeface="Montserrat"/>
              <a:cs typeface="Montserrat"/>
              <a:sym typeface="Montserrat"/>
            </a:endParaRPr>
          </a:p>
        </p:txBody>
      </p:sp>
      <p:pic>
        <p:nvPicPr>
          <p:cNvPr id="296" name="Google Shape;296;p11"/>
          <p:cNvPicPr preferRelativeResize="0"/>
          <p:nvPr/>
        </p:nvPicPr>
        <p:blipFill rotWithShape="1">
          <a:blip r:embed="rId4">
            <a:alphaModFix/>
          </a:blip>
          <a:srcRect b="0" l="0" r="0" t="0"/>
          <a:stretch/>
        </p:blipFill>
        <p:spPr>
          <a:xfrm>
            <a:off x="8489403" y="138325"/>
            <a:ext cx="3381375" cy="1914525"/>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3"/>
          <p:cNvSpPr txBox="1"/>
          <p:nvPr>
            <p:ph idx="11" type="ftr"/>
          </p:nvPr>
        </p:nvSpPr>
        <p:spPr>
          <a:xfrm>
            <a:off x="316229" y="6188899"/>
            <a:ext cx="369572" cy="36512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AU"/>
              <a:t>‹#›</a:t>
            </a:fld>
            <a:endParaRPr/>
          </a:p>
        </p:txBody>
      </p:sp>
      <p:sp>
        <p:nvSpPr>
          <p:cNvPr id="302" name="Google Shape;302;p13"/>
          <p:cNvSpPr txBox="1"/>
          <p:nvPr/>
        </p:nvSpPr>
        <p:spPr>
          <a:xfrm>
            <a:off x="316229" y="6188899"/>
            <a:ext cx="344172" cy="365125"/>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AU" sz="1000">
                <a:solidFill>
                  <a:schemeClr val="dk2"/>
                </a:solidFill>
                <a:latin typeface="Montserrat Medium"/>
                <a:ea typeface="Montserrat Medium"/>
                <a:cs typeface="Montserrat Medium"/>
                <a:sym typeface="Montserrat Medium"/>
              </a:rPr>
              <a:t>‹#›</a:t>
            </a:fld>
            <a:endParaRPr b="0" i="0" sz="1000">
              <a:solidFill>
                <a:schemeClr val="dk2"/>
              </a:solidFill>
              <a:latin typeface="Montserrat Medium"/>
              <a:ea typeface="Montserrat Medium"/>
              <a:cs typeface="Montserrat Medium"/>
              <a:sym typeface="Montserrat Medium"/>
            </a:endParaRPr>
          </a:p>
        </p:txBody>
      </p:sp>
      <p:sp>
        <p:nvSpPr>
          <p:cNvPr id="303" name="Google Shape;303;p13"/>
          <p:cNvSpPr txBox="1"/>
          <p:nvPr>
            <p:ph type="title"/>
          </p:nvPr>
        </p:nvSpPr>
        <p:spPr>
          <a:xfrm>
            <a:off x="334952" y="779117"/>
            <a:ext cx="11478677" cy="49847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2800"/>
              <a:buFont typeface="Montserrat SemiBold"/>
              <a:buNone/>
            </a:pPr>
            <a:r>
              <a:rPr lang="en-AU"/>
              <a:t>Science &amp; Technology - Where would we be without bees? </a:t>
            </a:r>
            <a:endParaRPr/>
          </a:p>
        </p:txBody>
      </p:sp>
      <p:pic>
        <p:nvPicPr>
          <p:cNvPr id="304" name="Google Shape;304;p13"/>
          <p:cNvPicPr preferRelativeResize="0"/>
          <p:nvPr/>
        </p:nvPicPr>
        <p:blipFill rotWithShape="1">
          <a:blip r:embed="rId3">
            <a:alphaModFix/>
          </a:blip>
          <a:srcRect b="0" l="0" r="0" t="0"/>
          <a:stretch/>
        </p:blipFill>
        <p:spPr>
          <a:xfrm>
            <a:off x="10924279" y="6214793"/>
            <a:ext cx="424170" cy="511930"/>
          </a:xfrm>
          <a:prstGeom prst="rect">
            <a:avLst/>
          </a:prstGeom>
          <a:noFill/>
          <a:ln>
            <a:noFill/>
          </a:ln>
        </p:spPr>
      </p:pic>
      <p:sp>
        <p:nvSpPr>
          <p:cNvPr id="305" name="Google Shape;305;p13"/>
          <p:cNvSpPr txBox="1"/>
          <p:nvPr>
            <p:ph idx="1" type="body"/>
          </p:nvPr>
        </p:nvSpPr>
        <p:spPr>
          <a:xfrm>
            <a:off x="312550" y="1827500"/>
            <a:ext cx="8543100" cy="571500"/>
          </a:xfrm>
          <a:prstGeom prst="rect">
            <a:avLst/>
          </a:prstGeom>
          <a:noFill/>
          <a:ln>
            <a:noFill/>
          </a:ln>
        </p:spPr>
        <p:txBody>
          <a:bodyPr anchorCtr="0" anchor="t" bIns="45700" lIns="0" spcFirstLastPara="1" rIns="91425" wrap="square" tIns="45700">
            <a:noAutofit/>
          </a:bodyPr>
          <a:lstStyle/>
          <a:p>
            <a:pPr indent="0" lvl="0" marL="0" rtl="0" algn="l">
              <a:lnSpc>
                <a:spcPct val="150000"/>
              </a:lnSpc>
              <a:spcBef>
                <a:spcPts val="600"/>
              </a:spcBef>
              <a:spcAft>
                <a:spcPts val="0"/>
              </a:spcAft>
              <a:buNone/>
            </a:pPr>
            <a:r>
              <a:rPr lang="en-AU">
                <a:solidFill>
                  <a:schemeClr val="dk1"/>
                </a:solidFill>
                <a:latin typeface="Montserrat"/>
                <a:ea typeface="Montserrat"/>
                <a:cs typeface="Montserrat"/>
                <a:sym typeface="Montserrat"/>
              </a:rPr>
              <a:t>S</a:t>
            </a:r>
            <a:r>
              <a:rPr lang="en-AU" sz="1800">
                <a:solidFill>
                  <a:schemeClr val="dk1"/>
                </a:solidFill>
                <a:latin typeface="Montserrat"/>
                <a:ea typeface="Montserrat"/>
                <a:cs typeface="Montserrat"/>
                <a:sym typeface="Montserrat"/>
              </a:rPr>
              <a:t>tage 2 of the Living World strand focuses on the classification, life cycles and survival of living things. </a:t>
            </a:r>
            <a:endParaRPr sz="1800">
              <a:solidFill>
                <a:schemeClr val="dk1"/>
              </a:solidFill>
              <a:latin typeface="Montserrat"/>
              <a:ea typeface="Montserrat"/>
              <a:cs typeface="Montserrat"/>
              <a:sym typeface="Montserrat"/>
            </a:endParaRPr>
          </a:p>
          <a:p>
            <a:pPr indent="0" lvl="0" marL="0" rtl="0" algn="l">
              <a:lnSpc>
                <a:spcPct val="150000"/>
              </a:lnSpc>
              <a:spcBef>
                <a:spcPts val="600"/>
              </a:spcBef>
              <a:spcAft>
                <a:spcPts val="0"/>
              </a:spcAft>
              <a:buNone/>
            </a:pPr>
            <a:r>
              <a:rPr lang="en-AU" sz="1800">
                <a:solidFill>
                  <a:schemeClr val="dk1"/>
                </a:solidFill>
                <a:latin typeface="Montserrat"/>
                <a:ea typeface="Montserrat"/>
                <a:cs typeface="Montserrat"/>
                <a:sym typeface="Montserrat"/>
              </a:rPr>
              <a:t>Students consider the agricultural processes used to grow plants and raise animals. </a:t>
            </a:r>
            <a:endParaRPr sz="1800">
              <a:solidFill>
                <a:schemeClr val="dk1"/>
              </a:solidFill>
              <a:latin typeface="Montserrat"/>
              <a:ea typeface="Montserrat"/>
              <a:cs typeface="Montserrat"/>
              <a:sym typeface="Montserrat"/>
            </a:endParaRPr>
          </a:p>
          <a:p>
            <a:pPr indent="0" lvl="0" marL="0" rtl="0" algn="l">
              <a:lnSpc>
                <a:spcPct val="150000"/>
              </a:lnSpc>
              <a:spcBef>
                <a:spcPts val="600"/>
              </a:spcBef>
              <a:spcAft>
                <a:spcPts val="0"/>
              </a:spcAft>
              <a:buNone/>
            </a:pPr>
            <a:r>
              <a:rPr lang="en-AU" sz="1800">
                <a:solidFill>
                  <a:schemeClr val="dk1"/>
                </a:solidFill>
                <a:latin typeface="Montserrat"/>
                <a:ea typeface="Montserrat"/>
                <a:cs typeface="Montserrat"/>
                <a:sym typeface="Montserrat"/>
              </a:rPr>
              <a:t>Students will design and produce a product or system to support the growth of a plant and/or animal.</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rPr lang="en-AU" sz="1800">
                <a:solidFill>
                  <a:schemeClr val="dk1"/>
                </a:solidFill>
                <a:latin typeface="Montserrat"/>
                <a:ea typeface="Montserrat"/>
                <a:cs typeface="Montserrat"/>
                <a:sym typeface="Montserrat"/>
              </a:rPr>
              <a:t>They will :</a:t>
            </a:r>
            <a:endParaRPr sz="1800">
              <a:solidFill>
                <a:schemeClr val="dk1"/>
              </a:solidFill>
              <a:latin typeface="Montserrat"/>
              <a:ea typeface="Montserrat"/>
              <a:cs typeface="Montserrat"/>
              <a:sym typeface="Montserrat"/>
            </a:endParaRPr>
          </a:p>
          <a:p>
            <a:pPr indent="-342900" lvl="0" marL="457200" rtl="0" algn="l">
              <a:spcBef>
                <a:spcPts val="0"/>
              </a:spcBef>
              <a:spcAft>
                <a:spcPts val="0"/>
              </a:spcAft>
              <a:buClr>
                <a:schemeClr val="dk1"/>
              </a:buClr>
              <a:buSzPts val="1800"/>
              <a:buFont typeface="Montserrat"/>
              <a:buChar char="●"/>
            </a:pPr>
            <a:r>
              <a:rPr lang="en-AU" sz="1800">
                <a:solidFill>
                  <a:schemeClr val="dk1"/>
                </a:solidFill>
                <a:latin typeface="Montserrat"/>
                <a:ea typeface="Montserrat"/>
                <a:cs typeface="Montserrat"/>
                <a:sym typeface="Montserrat"/>
              </a:rPr>
              <a:t>investigate the interdependent relationship between humans and bees.</a:t>
            </a:r>
            <a:endParaRPr sz="1800">
              <a:solidFill>
                <a:schemeClr val="dk1"/>
              </a:solidFill>
              <a:latin typeface="Montserrat"/>
              <a:ea typeface="Montserrat"/>
              <a:cs typeface="Montserrat"/>
              <a:sym typeface="Montserrat"/>
            </a:endParaRPr>
          </a:p>
          <a:p>
            <a:pPr indent="-342900" lvl="0" marL="457200" rtl="0" algn="l">
              <a:spcBef>
                <a:spcPts val="0"/>
              </a:spcBef>
              <a:spcAft>
                <a:spcPts val="0"/>
              </a:spcAft>
              <a:buClr>
                <a:schemeClr val="dk1"/>
              </a:buClr>
              <a:buSzPts val="1800"/>
              <a:buFont typeface="Montserrat"/>
              <a:buChar char="●"/>
            </a:pPr>
            <a:r>
              <a:rPr lang="en-AU" sz="1800">
                <a:solidFill>
                  <a:schemeClr val="dk1"/>
                </a:solidFill>
                <a:latin typeface="Montserrat"/>
                <a:ea typeface="Montserrat"/>
                <a:cs typeface="Montserrat"/>
                <a:sym typeface="Montserrat"/>
              </a:rPr>
              <a:t>observe and record changes within their environment.</a:t>
            </a:r>
            <a:endParaRPr sz="1800">
              <a:solidFill>
                <a:schemeClr val="dk1"/>
              </a:solidFill>
              <a:latin typeface="Montserrat"/>
              <a:ea typeface="Montserrat"/>
              <a:cs typeface="Montserrat"/>
              <a:sym typeface="Montserrat"/>
            </a:endParaRPr>
          </a:p>
          <a:p>
            <a:pPr indent="-342900" lvl="0" marL="457200" rtl="0" algn="l">
              <a:spcBef>
                <a:spcPts val="0"/>
              </a:spcBef>
              <a:spcAft>
                <a:spcPts val="0"/>
              </a:spcAft>
              <a:buClr>
                <a:schemeClr val="dk1"/>
              </a:buClr>
              <a:buSzPts val="1800"/>
              <a:buFont typeface="Montserrat"/>
              <a:buChar char="●"/>
            </a:pPr>
            <a:r>
              <a:rPr lang="en-AU" sz="1800">
                <a:solidFill>
                  <a:schemeClr val="dk1"/>
                </a:solidFill>
                <a:latin typeface="Montserrat"/>
                <a:ea typeface="Montserrat"/>
                <a:cs typeface="Montserrat"/>
                <a:sym typeface="Montserrat"/>
              </a:rPr>
              <a:t>have the opportunity to learn through engaging experiments.</a:t>
            </a:r>
            <a:endParaRPr sz="18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chemeClr val="dk1"/>
              </a:solidFill>
              <a:latin typeface="Montserrat"/>
              <a:ea typeface="Montserrat"/>
              <a:cs typeface="Montserrat"/>
              <a:sym typeface="Montserrat"/>
            </a:endParaRPr>
          </a:p>
        </p:txBody>
      </p:sp>
      <p:sp>
        <p:nvSpPr>
          <p:cNvPr id="306" name="Google Shape;306;p13"/>
          <p:cNvSpPr txBox="1"/>
          <p:nvPr/>
        </p:nvSpPr>
        <p:spPr>
          <a:xfrm>
            <a:off x="342394" y="1215109"/>
            <a:ext cx="11484799" cy="537824"/>
          </a:xfrm>
          <a:prstGeom prst="rect">
            <a:avLst/>
          </a:prstGeom>
          <a:noFill/>
          <a:ln>
            <a:noFill/>
          </a:ln>
        </p:spPr>
        <p:txBody>
          <a:bodyPr anchorCtr="0" anchor="t" bIns="45700" lIns="0" spcFirstLastPara="1" rIns="91425" wrap="square" tIns="45700">
            <a:noAutofit/>
          </a:bodyPr>
          <a:lstStyle/>
          <a:p>
            <a:pPr indent="0" lvl="0" marL="0" marR="0" rtl="0" algn="l">
              <a:lnSpc>
                <a:spcPct val="150000"/>
              </a:lnSpc>
              <a:spcBef>
                <a:spcPts val="0"/>
              </a:spcBef>
              <a:spcAft>
                <a:spcPts val="0"/>
              </a:spcAft>
              <a:buClr>
                <a:schemeClr val="accent5"/>
              </a:buClr>
              <a:buSzPts val="2000"/>
              <a:buFont typeface="Arial"/>
              <a:buNone/>
            </a:pPr>
            <a:r>
              <a:rPr lang="en-AU" sz="2000">
                <a:solidFill>
                  <a:schemeClr val="accent5"/>
                </a:solidFill>
                <a:latin typeface="Montserrat SemiBold"/>
                <a:ea typeface="Montserrat SemiBold"/>
                <a:cs typeface="Montserrat SemiBold"/>
                <a:sym typeface="Montserrat SemiBold"/>
              </a:rPr>
              <a:t>Living</a:t>
            </a:r>
            <a:r>
              <a:rPr b="0" i="0" lang="en-AU" sz="2000">
                <a:solidFill>
                  <a:schemeClr val="accent5"/>
                </a:solidFill>
                <a:latin typeface="Montserrat SemiBold"/>
                <a:ea typeface="Montserrat SemiBold"/>
                <a:cs typeface="Montserrat SemiBold"/>
                <a:sym typeface="Montserrat SemiBold"/>
              </a:rPr>
              <a:t> World – Semester 1</a:t>
            </a:r>
            <a:endParaRPr b="0" i="0" sz="2000">
              <a:solidFill>
                <a:schemeClr val="accent5"/>
              </a:solidFill>
              <a:latin typeface="Montserrat SemiBold"/>
              <a:ea typeface="Montserrat SemiBold"/>
              <a:cs typeface="Montserrat SemiBold"/>
              <a:sym typeface="Montserrat SemiBold"/>
            </a:endParaRPr>
          </a:p>
        </p:txBody>
      </p:sp>
      <p:pic>
        <p:nvPicPr>
          <p:cNvPr id="307" name="Google Shape;307;p13"/>
          <p:cNvPicPr preferRelativeResize="0"/>
          <p:nvPr/>
        </p:nvPicPr>
        <p:blipFill>
          <a:blip r:embed="rId4">
            <a:alphaModFix/>
          </a:blip>
          <a:stretch>
            <a:fillRect/>
          </a:stretch>
        </p:blipFill>
        <p:spPr>
          <a:xfrm>
            <a:off x="8606200" y="3028776"/>
            <a:ext cx="3196875" cy="1745675"/>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2"/>
          <p:cNvSpPr txBox="1"/>
          <p:nvPr>
            <p:ph idx="11" type="ftr"/>
          </p:nvPr>
        </p:nvSpPr>
        <p:spPr>
          <a:xfrm>
            <a:off x="316229" y="6188899"/>
            <a:ext cx="369572" cy="36512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AU"/>
              <a:t>‹#›</a:t>
            </a:fld>
            <a:endParaRPr/>
          </a:p>
        </p:txBody>
      </p:sp>
      <p:sp>
        <p:nvSpPr>
          <p:cNvPr id="313" name="Google Shape;313;p12"/>
          <p:cNvSpPr txBox="1"/>
          <p:nvPr/>
        </p:nvSpPr>
        <p:spPr>
          <a:xfrm>
            <a:off x="316229" y="6188899"/>
            <a:ext cx="344172" cy="365125"/>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AU" sz="1000">
                <a:solidFill>
                  <a:schemeClr val="dk2"/>
                </a:solidFill>
                <a:latin typeface="Montserrat Medium"/>
                <a:ea typeface="Montserrat Medium"/>
                <a:cs typeface="Montserrat Medium"/>
                <a:sym typeface="Montserrat Medium"/>
              </a:rPr>
              <a:t>‹#›</a:t>
            </a:fld>
            <a:endParaRPr b="0" i="0" sz="1000">
              <a:solidFill>
                <a:schemeClr val="dk2"/>
              </a:solidFill>
              <a:latin typeface="Montserrat Medium"/>
              <a:ea typeface="Montserrat Medium"/>
              <a:cs typeface="Montserrat Medium"/>
              <a:sym typeface="Montserrat Medium"/>
            </a:endParaRPr>
          </a:p>
        </p:txBody>
      </p:sp>
      <p:pic>
        <p:nvPicPr>
          <p:cNvPr id="314" name="Google Shape;314;p12"/>
          <p:cNvPicPr preferRelativeResize="0"/>
          <p:nvPr/>
        </p:nvPicPr>
        <p:blipFill rotWithShape="1">
          <a:blip r:embed="rId3">
            <a:alphaModFix/>
          </a:blip>
          <a:srcRect b="0" l="0" r="0" t="0"/>
          <a:stretch/>
        </p:blipFill>
        <p:spPr>
          <a:xfrm>
            <a:off x="10924279" y="6214793"/>
            <a:ext cx="424170" cy="511930"/>
          </a:xfrm>
          <a:prstGeom prst="rect">
            <a:avLst/>
          </a:prstGeom>
          <a:noFill/>
          <a:ln>
            <a:noFill/>
          </a:ln>
        </p:spPr>
      </p:pic>
      <p:sp>
        <p:nvSpPr>
          <p:cNvPr id="315" name="Google Shape;315;p12"/>
          <p:cNvSpPr txBox="1"/>
          <p:nvPr>
            <p:ph idx="1" type="body"/>
          </p:nvPr>
        </p:nvSpPr>
        <p:spPr>
          <a:xfrm>
            <a:off x="353600" y="834109"/>
            <a:ext cx="11484799" cy="537824"/>
          </a:xfrm>
          <a:prstGeom prst="rect">
            <a:avLst/>
          </a:prstGeom>
          <a:noFill/>
          <a:ln>
            <a:noFill/>
          </a:ln>
        </p:spPr>
        <p:txBody>
          <a:bodyPr anchorCtr="0" anchor="t" bIns="45700" lIns="0" spcFirstLastPara="1" rIns="91425" wrap="square" tIns="45700">
            <a:noAutofit/>
          </a:bodyPr>
          <a:lstStyle/>
          <a:p>
            <a:pPr indent="0" lvl="0" marL="0" rtl="0" algn="l">
              <a:lnSpc>
                <a:spcPct val="150000"/>
              </a:lnSpc>
              <a:spcBef>
                <a:spcPts val="0"/>
              </a:spcBef>
              <a:spcAft>
                <a:spcPts val="0"/>
              </a:spcAft>
              <a:buClr>
                <a:schemeClr val="accent5"/>
              </a:buClr>
              <a:buSzPts val="2000"/>
              <a:buNone/>
            </a:pPr>
            <a:r>
              <a:rPr lang="en-AU">
                <a:latin typeface="Montserrat SemiBold"/>
                <a:ea typeface="Montserrat SemiBold"/>
                <a:cs typeface="Montserrat SemiBold"/>
                <a:sym typeface="Montserrat SemiBold"/>
              </a:rPr>
              <a:t>STEM Design Process.</a:t>
            </a:r>
            <a:endParaRPr/>
          </a:p>
        </p:txBody>
      </p:sp>
      <p:pic>
        <p:nvPicPr>
          <p:cNvPr id="316" name="Google Shape;316;p12"/>
          <p:cNvPicPr preferRelativeResize="0"/>
          <p:nvPr/>
        </p:nvPicPr>
        <p:blipFill rotWithShape="1">
          <a:blip r:embed="rId4">
            <a:alphaModFix/>
          </a:blip>
          <a:srcRect b="0" l="0" r="0" t="0"/>
          <a:stretch/>
        </p:blipFill>
        <p:spPr>
          <a:xfrm>
            <a:off x="6274172" y="218907"/>
            <a:ext cx="4572000" cy="6429375"/>
          </a:xfrm>
          <a:prstGeom prst="rect">
            <a:avLst/>
          </a:prstGeom>
          <a:noFill/>
          <a:ln>
            <a:noFill/>
          </a:ln>
        </p:spPr>
      </p:pic>
      <p:sp>
        <p:nvSpPr>
          <p:cNvPr id="317" name="Google Shape;317;p12"/>
          <p:cNvSpPr txBox="1"/>
          <p:nvPr/>
        </p:nvSpPr>
        <p:spPr>
          <a:xfrm>
            <a:off x="410135" y="1822076"/>
            <a:ext cx="5163669" cy="338554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AU" sz="2000">
                <a:solidFill>
                  <a:schemeClr val="dk1"/>
                </a:solidFill>
                <a:latin typeface="Montserrat"/>
                <a:ea typeface="Montserrat"/>
                <a:cs typeface="Montserrat"/>
                <a:sym typeface="Montserrat"/>
              </a:rPr>
              <a:t>All Science units have been written to embed the STEM (Science, Technology, Engineering and Mathematics) Design Process:</a:t>
            </a:r>
            <a:endParaRPr sz="2000">
              <a:solidFill>
                <a:schemeClr val="dk1"/>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2000">
              <a:solidFill>
                <a:schemeClr val="dk1"/>
              </a:solidFill>
              <a:latin typeface="Montserrat Medium"/>
              <a:ea typeface="Montserrat Medium"/>
              <a:cs typeface="Montserrat Medium"/>
              <a:sym typeface="Montserrat Medium"/>
            </a:endParaRPr>
          </a:p>
          <a:p>
            <a:pPr indent="0" lvl="0" marL="0" marR="0" rtl="0" algn="l">
              <a:spcBef>
                <a:spcPts val="0"/>
              </a:spcBef>
              <a:spcAft>
                <a:spcPts val="0"/>
              </a:spcAft>
              <a:buNone/>
            </a:pPr>
            <a:r>
              <a:rPr lang="en-AU" sz="2000">
                <a:solidFill>
                  <a:schemeClr val="dk1"/>
                </a:solidFill>
                <a:latin typeface="Montserrat"/>
                <a:ea typeface="Montserrat"/>
                <a:cs typeface="Montserrat"/>
                <a:sym typeface="Montserrat"/>
              </a:rPr>
              <a:t>1. Define &amp; think </a:t>
            </a:r>
            <a:endParaRPr sz="2000">
              <a:solidFill>
                <a:schemeClr val="dk1"/>
              </a:solidFill>
              <a:latin typeface="Montserrat Medium"/>
              <a:ea typeface="Montserrat Medium"/>
              <a:cs typeface="Montserrat Medium"/>
              <a:sym typeface="Montserrat Medium"/>
            </a:endParaRPr>
          </a:p>
          <a:p>
            <a:pPr indent="0" lvl="0" marL="0" marR="0" rtl="0" algn="l">
              <a:spcBef>
                <a:spcPts val="0"/>
              </a:spcBef>
              <a:spcAft>
                <a:spcPts val="0"/>
              </a:spcAft>
              <a:buNone/>
            </a:pPr>
            <a:r>
              <a:rPr lang="en-AU" sz="2000">
                <a:solidFill>
                  <a:schemeClr val="dk1"/>
                </a:solidFill>
                <a:latin typeface="Montserrat"/>
                <a:ea typeface="Montserrat"/>
                <a:cs typeface="Montserrat"/>
                <a:sym typeface="Montserrat"/>
              </a:rPr>
              <a:t>2. Brainstorm</a:t>
            </a:r>
            <a:endParaRPr sz="2000">
              <a:solidFill>
                <a:schemeClr val="dk1"/>
              </a:solidFill>
              <a:latin typeface="Montserrat Medium"/>
              <a:ea typeface="Montserrat Medium"/>
              <a:cs typeface="Montserrat Medium"/>
              <a:sym typeface="Montserrat Medium"/>
            </a:endParaRPr>
          </a:p>
          <a:p>
            <a:pPr indent="0" lvl="0" marL="0" marR="0" rtl="0" algn="l">
              <a:spcBef>
                <a:spcPts val="0"/>
              </a:spcBef>
              <a:spcAft>
                <a:spcPts val="0"/>
              </a:spcAft>
              <a:buNone/>
            </a:pPr>
            <a:r>
              <a:rPr lang="en-AU" sz="2000">
                <a:solidFill>
                  <a:schemeClr val="dk1"/>
                </a:solidFill>
                <a:latin typeface="Montserrat"/>
                <a:ea typeface="Montserrat"/>
                <a:cs typeface="Montserrat"/>
                <a:sym typeface="Montserrat"/>
              </a:rPr>
              <a:t>3. Research &amp; plan </a:t>
            </a:r>
            <a:endParaRPr sz="2000">
              <a:solidFill>
                <a:schemeClr val="dk1"/>
              </a:solidFill>
              <a:latin typeface="Montserrat Medium"/>
              <a:ea typeface="Montserrat Medium"/>
              <a:cs typeface="Montserrat Medium"/>
              <a:sym typeface="Montserrat Medium"/>
            </a:endParaRPr>
          </a:p>
          <a:p>
            <a:pPr indent="0" lvl="0" marL="0" marR="0" rtl="0" algn="l">
              <a:spcBef>
                <a:spcPts val="0"/>
              </a:spcBef>
              <a:spcAft>
                <a:spcPts val="0"/>
              </a:spcAft>
              <a:buNone/>
            </a:pPr>
            <a:r>
              <a:rPr lang="en-AU" sz="2000">
                <a:solidFill>
                  <a:schemeClr val="dk1"/>
                </a:solidFill>
                <a:latin typeface="Montserrat"/>
                <a:ea typeface="Montserrat"/>
                <a:cs typeface="Montserrat"/>
                <a:sym typeface="Montserrat"/>
              </a:rPr>
              <a:t>4. Develop &amp; make</a:t>
            </a:r>
            <a:endParaRPr sz="2000">
              <a:solidFill>
                <a:schemeClr val="dk1"/>
              </a:solidFill>
              <a:latin typeface="Montserrat Medium"/>
              <a:ea typeface="Montserrat Medium"/>
              <a:cs typeface="Montserrat Medium"/>
              <a:sym typeface="Montserrat Medium"/>
            </a:endParaRPr>
          </a:p>
          <a:p>
            <a:pPr indent="0" lvl="0" marL="0" marR="0" rtl="0" algn="l">
              <a:spcBef>
                <a:spcPts val="0"/>
              </a:spcBef>
              <a:spcAft>
                <a:spcPts val="0"/>
              </a:spcAft>
              <a:buNone/>
            </a:pPr>
            <a:r>
              <a:rPr lang="en-AU" sz="2000">
                <a:solidFill>
                  <a:schemeClr val="dk1"/>
                </a:solidFill>
                <a:latin typeface="Montserrat"/>
                <a:ea typeface="Montserrat"/>
                <a:cs typeface="Montserrat"/>
                <a:sym typeface="Montserrat"/>
              </a:rPr>
              <a:t>5. Test &amp; improve </a:t>
            </a:r>
            <a:endParaRPr sz="2000">
              <a:solidFill>
                <a:schemeClr val="dk1"/>
              </a:solidFill>
              <a:latin typeface="Montserrat Medium"/>
              <a:ea typeface="Montserrat Medium"/>
              <a:cs typeface="Montserrat Medium"/>
              <a:sym typeface="Montserrat Medium"/>
            </a:endParaRPr>
          </a:p>
          <a:p>
            <a:pPr indent="0" lvl="0" marL="0" marR="0" rtl="0" algn="l">
              <a:spcBef>
                <a:spcPts val="0"/>
              </a:spcBef>
              <a:spcAft>
                <a:spcPts val="0"/>
              </a:spcAft>
              <a:buNone/>
            </a:pPr>
            <a:r>
              <a:rPr lang="en-AU" sz="2000">
                <a:solidFill>
                  <a:schemeClr val="dk1"/>
                </a:solidFill>
                <a:latin typeface="Montserrat"/>
                <a:ea typeface="Montserrat"/>
                <a:cs typeface="Montserrat"/>
                <a:sym typeface="Montserrat"/>
              </a:rPr>
              <a:t>6. Evaluate &amp; share ​</a:t>
            </a:r>
            <a:endParaRPr sz="2000">
              <a:solidFill>
                <a:schemeClr val="dk1"/>
              </a:solidFill>
              <a:latin typeface="Montserrat Medium"/>
              <a:ea typeface="Montserrat Medium"/>
              <a:cs typeface="Montserrat Medium"/>
              <a:sym typeface="Montserrat Medium"/>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4"/>
          <p:cNvSpPr txBox="1"/>
          <p:nvPr>
            <p:ph idx="11" type="ftr"/>
          </p:nvPr>
        </p:nvSpPr>
        <p:spPr>
          <a:xfrm>
            <a:off x="316229" y="6188899"/>
            <a:ext cx="369572" cy="36512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AU"/>
              <a:t>‹#›</a:t>
            </a:fld>
            <a:endParaRPr/>
          </a:p>
        </p:txBody>
      </p:sp>
      <p:sp>
        <p:nvSpPr>
          <p:cNvPr id="323" name="Google Shape;323;p14"/>
          <p:cNvSpPr txBox="1"/>
          <p:nvPr/>
        </p:nvSpPr>
        <p:spPr>
          <a:xfrm>
            <a:off x="316229" y="6188899"/>
            <a:ext cx="344172" cy="365125"/>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AU" sz="1000">
                <a:solidFill>
                  <a:schemeClr val="dk2"/>
                </a:solidFill>
                <a:latin typeface="Montserrat Medium"/>
                <a:ea typeface="Montserrat Medium"/>
                <a:cs typeface="Montserrat Medium"/>
                <a:sym typeface="Montserrat Medium"/>
              </a:rPr>
              <a:t>‹#›</a:t>
            </a:fld>
            <a:endParaRPr b="0" i="0" sz="1000">
              <a:solidFill>
                <a:schemeClr val="dk2"/>
              </a:solidFill>
              <a:latin typeface="Montserrat Medium"/>
              <a:ea typeface="Montserrat Medium"/>
              <a:cs typeface="Montserrat Medium"/>
              <a:sym typeface="Montserrat Medium"/>
            </a:endParaRPr>
          </a:p>
        </p:txBody>
      </p:sp>
      <p:sp>
        <p:nvSpPr>
          <p:cNvPr id="324" name="Google Shape;324;p14"/>
          <p:cNvSpPr txBox="1"/>
          <p:nvPr>
            <p:ph type="title"/>
          </p:nvPr>
        </p:nvSpPr>
        <p:spPr>
          <a:xfrm>
            <a:off x="334952" y="779117"/>
            <a:ext cx="11478677" cy="49847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2800"/>
              <a:buFont typeface="Montserrat SemiBold"/>
              <a:buNone/>
            </a:pPr>
            <a:r>
              <a:rPr lang="en-AU"/>
              <a:t>History</a:t>
            </a:r>
            <a:endParaRPr/>
          </a:p>
        </p:txBody>
      </p:sp>
      <p:pic>
        <p:nvPicPr>
          <p:cNvPr id="325" name="Google Shape;325;p14"/>
          <p:cNvPicPr preferRelativeResize="0"/>
          <p:nvPr/>
        </p:nvPicPr>
        <p:blipFill rotWithShape="1">
          <a:blip r:embed="rId3">
            <a:alphaModFix/>
          </a:blip>
          <a:srcRect b="0" l="0" r="0" t="0"/>
          <a:stretch/>
        </p:blipFill>
        <p:spPr>
          <a:xfrm>
            <a:off x="10924279" y="6214793"/>
            <a:ext cx="424170" cy="511930"/>
          </a:xfrm>
          <a:prstGeom prst="rect">
            <a:avLst/>
          </a:prstGeom>
          <a:noFill/>
          <a:ln>
            <a:noFill/>
          </a:ln>
        </p:spPr>
      </p:pic>
      <p:sp>
        <p:nvSpPr>
          <p:cNvPr id="326" name="Google Shape;326;p14"/>
          <p:cNvSpPr txBox="1"/>
          <p:nvPr>
            <p:ph idx="1" type="body"/>
          </p:nvPr>
        </p:nvSpPr>
        <p:spPr>
          <a:xfrm>
            <a:off x="267728" y="1715452"/>
            <a:ext cx="11316710" cy="571441"/>
          </a:xfrm>
          <a:prstGeom prst="rect">
            <a:avLst/>
          </a:prstGeom>
          <a:noFill/>
          <a:ln>
            <a:noFill/>
          </a:ln>
        </p:spPr>
        <p:txBody>
          <a:bodyPr anchorCtr="0" anchor="t" bIns="45700" lIns="0" spcFirstLastPara="1" rIns="91425" wrap="square" tIns="45700">
            <a:noAutofit/>
          </a:bodyPr>
          <a:lstStyle/>
          <a:p>
            <a:pPr indent="-342900" lvl="0" marL="342900" rtl="0" algn="l">
              <a:lnSpc>
                <a:spcPct val="150000"/>
              </a:lnSpc>
              <a:spcBef>
                <a:spcPts val="0"/>
              </a:spcBef>
              <a:spcAft>
                <a:spcPts val="0"/>
              </a:spcAft>
              <a:buClr>
                <a:srgbClr val="000000"/>
              </a:buClr>
              <a:buSzPts val="1800"/>
              <a:buChar char="•"/>
            </a:pPr>
            <a:r>
              <a:rPr lang="en-AU" sz="1800">
                <a:solidFill>
                  <a:srgbClr val="000000"/>
                </a:solidFill>
                <a:latin typeface="Montserrat"/>
                <a:ea typeface="Montserrat"/>
                <a:cs typeface="Montserrat"/>
                <a:sym typeface="Montserrat"/>
              </a:rPr>
              <a:t>Semester 1 as RFF with </a:t>
            </a:r>
            <a:r>
              <a:rPr lang="en-AU" sz="1800">
                <a:solidFill>
                  <a:schemeClr val="dk1"/>
                </a:solidFill>
                <a:latin typeface="Montserrat"/>
                <a:ea typeface="Montserrat"/>
                <a:cs typeface="Montserrat"/>
                <a:sym typeface="Montserrat"/>
              </a:rPr>
              <a:t>Ms Julie Boarer</a:t>
            </a:r>
            <a:endParaRPr/>
          </a:p>
          <a:p>
            <a:pPr indent="-342900" lvl="0" marL="342900" rtl="0" algn="l">
              <a:lnSpc>
                <a:spcPct val="150000"/>
              </a:lnSpc>
              <a:spcBef>
                <a:spcPts val="600"/>
              </a:spcBef>
              <a:spcAft>
                <a:spcPts val="0"/>
              </a:spcAft>
              <a:buClr>
                <a:srgbClr val="4A86E8"/>
              </a:buClr>
              <a:buSzPts val="1800"/>
              <a:buFont typeface="Arial "/>
              <a:buChar char="•"/>
            </a:pPr>
            <a:r>
              <a:rPr lang="en-AU" sz="1800">
                <a:solidFill>
                  <a:srgbClr val="4A86E8"/>
                </a:solidFill>
                <a:highlight>
                  <a:srgbClr val="FFFFFF"/>
                </a:highlight>
                <a:latin typeface="Montserrat"/>
                <a:ea typeface="Montserrat"/>
                <a:cs typeface="Montserrat"/>
                <a:sym typeface="Montserrat"/>
              </a:rPr>
              <a:t>First Contacts introduces world history and the movements of peoples. Beginning with the history of Aboriginal and Torres Strait Peoples, students examine European exploration and colonisation in Australia and the world to the early 1800s.</a:t>
            </a:r>
            <a:endParaRPr sz="1800">
              <a:solidFill>
                <a:srgbClr val="4A86E8"/>
              </a:solidFill>
              <a:highlight>
                <a:srgbClr val="FFFFFF"/>
              </a:highlight>
              <a:latin typeface="Montserrat"/>
              <a:ea typeface="Montserrat"/>
              <a:cs typeface="Montserrat"/>
              <a:sym typeface="Montserrat"/>
            </a:endParaRPr>
          </a:p>
          <a:p>
            <a:pPr indent="0" lvl="0" marL="0" rtl="0" algn="l">
              <a:lnSpc>
                <a:spcPct val="150000"/>
              </a:lnSpc>
              <a:spcBef>
                <a:spcPts val="600"/>
              </a:spcBef>
              <a:spcAft>
                <a:spcPts val="0"/>
              </a:spcAft>
              <a:buNone/>
            </a:pPr>
            <a:r>
              <a:t/>
            </a:r>
            <a:endParaRPr sz="1800">
              <a:solidFill>
                <a:srgbClr val="333333"/>
              </a:solidFill>
              <a:highlight>
                <a:srgbClr val="FFFFFF"/>
              </a:highlight>
              <a:latin typeface="Montserrat"/>
              <a:ea typeface="Montserrat"/>
              <a:cs typeface="Montserrat"/>
              <a:sym typeface="Montserrat"/>
            </a:endParaRPr>
          </a:p>
          <a:p>
            <a:pPr indent="-114300" lvl="0" marL="0" rtl="0" algn="l">
              <a:spcBef>
                <a:spcPts val="600"/>
              </a:spcBef>
              <a:spcAft>
                <a:spcPts val="0"/>
              </a:spcAft>
              <a:buClr>
                <a:srgbClr val="000000"/>
              </a:buClr>
              <a:buSzPts val="1800"/>
              <a:buChar char="•"/>
            </a:pPr>
            <a:r>
              <a:rPr lang="en-AU" sz="1800">
                <a:solidFill>
                  <a:schemeClr val="dk1"/>
                </a:solidFill>
                <a:latin typeface="Montserrat"/>
                <a:ea typeface="Montserrat"/>
                <a:cs typeface="Montserrat"/>
                <a:sym typeface="Montserrat"/>
              </a:rPr>
              <a:t>     </a:t>
            </a:r>
            <a:r>
              <a:rPr lang="en-AU" sz="1800">
                <a:solidFill>
                  <a:schemeClr val="dk1"/>
                </a:solidFill>
                <a:latin typeface="Montserrat"/>
                <a:ea typeface="Montserrat"/>
                <a:cs typeface="Montserrat"/>
                <a:sym typeface="Montserrat"/>
              </a:rPr>
              <a:t>  </a:t>
            </a:r>
            <a:r>
              <a:rPr lang="en-AU" sz="1800">
                <a:solidFill>
                  <a:schemeClr val="dk1"/>
                </a:solidFill>
                <a:latin typeface="Montserrat"/>
                <a:ea typeface="Montserrat"/>
                <a:cs typeface="Montserrat"/>
                <a:sym typeface="Montserrat"/>
              </a:rPr>
              <a:t>The unit of work will cover the following outcomes:</a:t>
            </a:r>
            <a:endParaRPr sz="1800"/>
          </a:p>
          <a:p>
            <a:pPr indent="-285750" lvl="2" marL="826770" rtl="0" algn="l">
              <a:lnSpc>
                <a:spcPct val="112000"/>
              </a:lnSpc>
              <a:spcBef>
                <a:spcPts val="600"/>
              </a:spcBef>
              <a:spcAft>
                <a:spcPts val="0"/>
              </a:spcAft>
              <a:buClr>
                <a:schemeClr val="dk1"/>
              </a:buClr>
              <a:buSzPts val="1800"/>
              <a:buFont typeface="Arial"/>
              <a:buChar char="•"/>
            </a:pPr>
            <a:r>
              <a:rPr lang="en-AU" sz="1800">
                <a:solidFill>
                  <a:schemeClr val="dk1"/>
                </a:solidFill>
                <a:latin typeface="Montserrat"/>
                <a:ea typeface="Montserrat"/>
                <a:cs typeface="Montserrat"/>
                <a:sym typeface="Montserrat"/>
              </a:rPr>
              <a:t>HT2-3 describes people, events and actions related to world exploration and its effects.</a:t>
            </a:r>
            <a:endParaRPr sz="1800"/>
          </a:p>
          <a:p>
            <a:pPr indent="-285750" lvl="2" marL="826770" rtl="0" algn="l">
              <a:lnSpc>
                <a:spcPct val="150000"/>
              </a:lnSpc>
              <a:spcBef>
                <a:spcPts val="0"/>
              </a:spcBef>
              <a:spcAft>
                <a:spcPts val="0"/>
              </a:spcAft>
              <a:buClr>
                <a:schemeClr val="dk1"/>
              </a:buClr>
              <a:buSzPts val="1800"/>
              <a:buFont typeface="Arial"/>
              <a:buChar char="•"/>
            </a:pPr>
            <a:r>
              <a:rPr lang="en-AU" sz="1800">
                <a:solidFill>
                  <a:schemeClr val="dk1"/>
                </a:solidFill>
                <a:latin typeface="Montserrat"/>
                <a:ea typeface="Montserrat"/>
                <a:cs typeface="Montserrat"/>
                <a:sym typeface="Montserrat"/>
              </a:rPr>
              <a:t>HT2-4 describes and explains effects of British colonisation in Australia.</a:t>
            </a:r>
            <a:endParaRPr sz="1800"/>
          </a:p>
          <a:p>
            <a:pPr indent="-285750" lvl="2" marL="826770" rtl="0" algn="l">
              <a:lnSpc>
                <a:spcPct val="150000"/>
              </a:lnSpc>
              <a:spcBef>
                <a:spcPts val="0"/>
              </a:spcBef>
              <a:spcAft>
                <a:spcPts val="0"/>
              </a:spcAft>
              <a:buClr>
                <a:schemeClr val="dk2"/>
              </a:buClr>
              <a:buSzPts val="1800"/>
              <a:buFont typeface="Arial"/>
              <a:buChar char="•"/>
            </a:pPr>
            <a:r>
              <a:rPr lang="en-AU" sz="1800">
                <a:latin typeface="Montserrat"/>
                <a:ea typeface="Montserrat"/>
                <a:cs typeface="Montserrat"/>
                <a:sym typeface="Montserrat"/>
              </a:rPr>
              <a:t>HT2-5 applies skills of historical inquiry and communication.</a:t>
            </a:r>
            <a:endParaRPr sz="1800">
              <a:latin typeface="Montserrat"/>
              <a:ea typeface="Montserrat"/>
              <a:cs typeface="Montserrat"/>
              <a:sym typeface="Montserrat"/>
            </a:endParaRPr>
          </a:p>
          <a:p>
            <a:pPr indent="0" lvl="1" marL="342900" rtl="0" algn="l">
              <a:lnSpc>
                <a:spcPct val="150000"/>
              </a:lnSpc>
              <a:spcBef>
                <a:spcPts val="0"/>
              </a:spcBef>
              <a:spcAft>
                <a:spcPts val="0"/>
              </a:spcAft>
              <a:buClr>
                <a:schemeClr val="dk2"/>
              </a:buClr>
              <a:buSzPts val="1800"/>
              <a:buNone/>
            </a:pPr>
            <a:r>
              <a:t/>
            </a:r>
            <a:endParaRPr sz="1800">
              <a:solidFill>
                <a:srgbClr val="000000"/>
              </a:solidFill>
              <a:latin typeface="Montserrat"/>
              <a:ea typeface="Montserrat"/>
              <a:cs typeface="Montserrat"/>
              <a:sym typeface="Montserrat"/>
            </a:endParaRPr>
          </a:p>
          <a:p>
            <a:pPr indent="-215900" lvl="0" marL="342900" rtl="0" algn="l">
              <a:lnSpc>
                <a:spcPct val="150000"/>
              </a:lnSpc>
              <a:spcBef>
                <a:spcPts val="600"/>
              </a:spcBef>
              <a:spcAft>
                <a:spcPts val="0"/>
              </a:spcAft>
              <a:buClr>
                <a:schemeClr val="accent5"/>
              </a:buClr>
              <a:buSzPts val="2000"/>
              <a:buNone/>
            </a:pPr>
            <a:r>
              <a:t/>
            </a:r>
            <a:endParaRPr>
              <a:solidFill>
                <a:srgbClr val="000000"/>
              </a:solidFill>
              <a:latin typeface="Montserrat"/>
              <a:ea typeface="Montserrat"/>
              <a:cs typeface="Montserrat"/>
              <a:sym typeface="Montserrat"/>
            </a:endParaRPr>
          </a:p>
          <a:p>
            <a:pPr indent="-215900" lvl="0" marL="342900" rtl="0" algn="l">
              <a:lnSpc>
                <a:spcPct val="150000"/>
              </a:lnSpc>
              <a:spcBef>
                <a:spcPts val="600"/>
              </a:spcBef>
              <a:spcAft>
                <a:spcPts val="0"/>
              </a:spcAft>
              <a:buClr>
                <a:schemeClr val="accent5"/>
              </a:buClr>
              <a:buSzPts val="2000"/>
              <a:buNone/>
            </a:pPr>
            <a:r>
              <a:t/>
            </a:r>
            <a:endParaRPr>
              <a:solidFill>
                <a:srgbClr val="000000"/>
              </a:solidFill>
              <a:latin typeface="Montserrat"/>
              <a:ea typeface="Montserrat"/>
              <a:cs typeface="Montserrat"/>
              <a:sym typeface="Montserrat"/>
            </a:endParaRPr>
          </a:p>
        </p:txBody>
      </p:sp>
      <p:sp>
        <p:nvSpPr>
          <p:cNvPr id="327" name="Google Shape;327;p14"/>
          <p:cNvSpPr txBox="1"/>
          <p:nvPr/>
        </p:nvSpPr>
        <p:spPr>
          <a:xfrm>
            <a:off x="5587576" y="605779"/>
            <a:ext cx="2743200" cy="461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chemeClr val="dk1"/>
              </a:solidFill>
              <a:latin typeface="Montserrat Medium"/>
              <a:ea typeface="Montserrat Medium"/>
              <a:cs typeface="Montserrat Medium"/>
              <a:sym typeface="Montserrat Medium"/>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28" name="Google Shape;328;p14"/>
          <p:cNvSpPr txBox="1"/>
          <p:nvPr/>
        </p:nvSpPr>
        <p:spPr>
          <a:xfrm>
            <a:off x="4809875" y="1358013"/>
            <a:ext cx="2743200" cy="27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chemeClr val="dk1"/>
              </a:solidFill>
              <a:latin typeface="Montserrat Medium"/>
              <a:ea typeface="Montserrat Medium"/>
              <a:cs typeface="Montserrat Medium"/>
              <a:sym typeface="Montserrat Medium"/>
            </a:endParaRPr>
          </a:p>
        </p:txBody>
      </p:sp>
      <p:sp>
        <p:nvSpPr>
          <p:cNvPr id="329" name="Google Shape;329;p14"/>
          <p:cNvSpPr txBox="1"/>
          <p:nvPr/>
        </p:nvSpPr>
        <p:spPr>
          <a:xfrm>
            <a:off x="331188" y="1181491"/>
            <a:ext cx="11484799" cy="537824"/>
          </a:xfrm>
          <a:prstGeom prst="rect">
            <a:avLst/>
          </a:prstGeom>
          <a:noFill/>
          <a:ln>
            <a:noFill/>
          </a:ln>
        </p:spPr>
        <p:txBody>
          <a:bodyPr anchorCtr="0" anchor="t" bIns="45700" lIns="0" spcFirstLastPara="1" rIns="91425" wrap="square" tIns="45700">
            <a:noAutofit/>
          </a:bodyPr>
          <a:lstStyle/>
          <a:p>
            <a:pPr indent="0" lvl="0" marL="0" marR="0" rtl="0" algn="l">
              <a:lnSpc>
                <a:spcPct val="150000"/>
              </a:lnSpc>
              <a:spcBef>
                <a:spcPts val="0"/>
              </a:spcBef>
              <a:spcAft>
                <a:spcPts val="0"/>
              </a:spcAft>
              <a:buClr>
                <a:schemeClr val="accent5"/>
              </a:buClr>
              <a:buSzPts val="2000"/>
              <a:buFont typeface="Arial"/>
              <a:buNone/>
            </a:pPr>
            <a:r>
              <a:rPr lang="en-AU" sz="2000">
                <a:solidFill>
                  <a:schemeClr val="accent5"/>
                </a:solidFill>
                <a:latin typeface="Montserrat SemiBold"/>
                <a:ea typeface="Montserrat SemiBold"/>
                <a:cs typeface="Montserrat SemiBold"/>
                <a:sym typeface="Montserrat SemiBold"/>
              </a:rPr>
              <a:t>First Contacts</a:t>
            </a:r>
            <a:endParaRPr b="0" i="0" sz="2000">
              <a:solidFill>
                <a:schemeClr val="accent5"/>
              </a:solidFill>
              <a:latin typeface="Montserrat SemiBold"/>
              <a:ea typeface="Montserrat SemiBold"/>
              <a:cs typeface="Montserrat SemiBold"/>
              <a:sym typeface="Montserrat SemiBold"/>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5"/>
          <p:cNvSpPr txBox="1"/>
          <p:nvPr>
            <p:ph idx="11" type="ftr"/>
          </p:nvPr>
        </p:nvSpPr>
        <p:spPr>
          <a:xfrm>
            <a:off x="316229" y="6188899"/>
            <a:ext cx="369572" cy="36512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AU"/>
              <a:t>‹#›</a:t>
            </a:fld>
            <a:endParaRPr/>
          </a:p>
        </p:txBody>
      </p:sp>
      <p:sp>
        <p:nvSpPr>
          <p:cNvPr id="335" name="Google Shape;335;p15"/>
          <p:cNvSpPr txBox="1"/>
          <p:nvPr/>
        </p:nvSpPr>
        <p:spPr>
          <a:xfrm>
            <a:off x="316229" y="6188899"/>
            <a:ext cx="344172" cy="365125"/>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AU" sz="1000">
                <a:solidFill>
                  <a:schemeClr val="dk2"/>
                </a:solidFill>
                <a:latin typeface="Montserrat Medium"/>
                <a:ea typeface="Montserrat Medium"/>
                <a:cs typeface="Montserrat Medium"/>
                <a:sym typeface="Montserrat Medium"/>
              </a:rPr>
              <a:t>‹#›</a:t>
            </a:fld>
            <a:endParaRPr b="0" i="0" sz="1000">
              <a:solidFill>
                <a:schemeClr val="dk2"/>
              </a:solidFill>
              <a:latin typeface="Montserrat Medium"/>
              <a:ea typeface="Montserrat Medium"/>
              <a:cs typeface="Montserrat Medium"/>
              <a:sym typeface="Montserrat Medium"/>
            </a:endParaRPr>
          </a:p>
        </p:txBody>
      </p:sp>
      <p:sp>
        <p:nvSpPr>
          <p:cNvPr id="336" name="Google Shape;336;p15"/>
          <p:cNvSpPr txBox="1"/>
          <p:nvPr>
            <p:ph type="title"/>
          </p:nvPr>
        </p:nvSpPr>
        <p:spPr>
          <a:xfrm>
            <a:off x="334952" y="779117"/>
            <a:ext cx="11478677" cy="49847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2800"/>
              <a:buFont typeface="Montserrat SemiBold"/>
              <a:buNone/>
            </a:pPr>
            <a:r>
              <a:rPr lang="en-AU"/>
              <a:t>Geography</a:t>
            </a:r>
            <a:endParaRPr/>
          </a:p>
        </p:txBody>
      </p:sp>
      <p:pic>
        <p:nvPicPr>
          <p:cNvPr id="337" name="Google Shape;337;p15"/>
          <p:cNvPicPr preferRelativeResize="0"/>
          <p:nvPr/>
        </p:nvPicPr>
        <p:blipFill rotWithShape="1">
          <a:blip r:embed="rId3">
            <a:alphaModFix/>
          </a:blip>
          <a:srcRect b="0" l="0" r="0" t="0"/>
          <a:stretch/>
        </p:blipFill>
        <p:spPr>
          <a:xfrm>
            <a:off x="10924279" y="6214793"/>
            <a:ext cx="424170" cy="511930"/>
          </a:xfrm>
          <a:prstGeom prst="rect">
            <a:avLst/>
          </a:prstGeom>
          <a:noFill/>
          <a:ln>
            <a:noFill/>
          </a:ln>
        </p:spPr>
      </p:pic>
      <p:sp>
        <p:nvSpPr>
          <p:cNvPr id="338" name="Google Shape;338;p15"/>
          <p:cNvSpPr txBox="1"/>
          <p:nvPr>
            <p:ph idx="1" type="body"/>
          </p:nvPr>
        </p:nvSpPr>
        <p:spPr>
          <a:xfrm>
            <a:off x="353600" y="1271138"/>
            <a:ext cx="11484799" cy="537824"/>
          </a:xfrm>
          <a:prstGeom prst="rect">
            <a:avLst/>
          </a:prstGeom>
          <a:noFill/>
          <a:ln>
            <a:noFill/>
          </a:ln>
        </p:spPr>
        <p:txBody>
          <a:bodyPr anchorCtr="0" anchor="t" bIns="45700" lIns="0" spcFirstLastPara="1" rIns="91425" wrap="square" tIns="45700">
            <a:noAutofit/>
          </a:bodyPr>
          <a:lstStyle/>
          <a:p>
            <a:pPr indent="0" lvl="0" marL="0" rtl="0" algn="l">
              <a:lnSpc>
                <a:spcPct val="150000"/>
              </a:lnSpc>
              <a:spcBef>
                <a:spcPts val="0"/>
              </a:spcBef>
              <a:spcAft>
                <a:spcPts val="0"/>
              </a:spcAft>
              <a:buClr>
                <a:schemeClr val="accent5"/>
              </a:buClr>
              <a:buSzPts val="2000"/>
              <a:buNone/>
            </a:pPr>
            <a:r>
              <a:rPr lang="en-AU"/>
              <a:t>Places are Similar and Different</a:t>
            </a:r>
            <a:endParaRPr/>
          </a:p>
        </p:txBody>
      </p:sp>
      <p:sp>
        <p:nvSpPr>
          <p:cNvPr id="339" name="Google Shape;339;p15"/>
          <p:cNvSpPr txBox="1"/>
          <p:nvPr/>
        </p:nvSpPr>
        <p:spPr>
          <a:xfrm>
            <a:off x="267728" y="1715452"/>
            <a:ext cx="11316710" cy="571441"/>
          </a:xfrm>
          <a:prstGeom prst="rect">
            <a:avLst/>
          </a:prstGeom>
          <a:noFill/>
          <a:ln>
            <a:noFill/>
          </a:ln>
        </p:spPr>
        <p:txBody>
          <a:bodyPr anchorCtr="0" anchor="t" bIns="45700" lIns="0" spcFirstLastPara="1" rIns="91425" wrap="square" tIns="45700">
            <a:noAutofit/>
          </a:bodyPr>
          <a:lstStyle/>
          <a:p>
            <a:pPr indent="-342900" lvl="0" marL="342900" marR="0" rtl="0" algn="l">
              <a:lnSpc>
                <a:spcPct val="150000"/>
              </a:lnSpc>
              <a:spcBef>
                <a:spcPts val="0"/>
              </a:spcBef>
              <a:spcAft>
                <a:spcPts val="0"/>
              </a:spcAft>
              <a:buClr>
                <a:srgbClr val="000000"/>
              </a:buClr>
              <a:buSzPts val="1800"/>
              <a:buFont typeface="Arial"/>
              <a:buChar char="•"/>
            </a:pPr>
            <a:r>
              <a:rPr b="0" i="0" lang="en-AU" sz="1800">
                <a:solidFill>
                  <a:srgbClr val="000000"/>
                </a:solidFill>
                <a:latin typeface="Montserrat"/>
                <a:ea typeface="Montserrat"/>
                <a:cs typeface="Montserrat"/>
                <a:sym typeface="Montserrat"/>
              </a:rPr>
              <a:t>Semester </a:t>
            </a:r>
            <a:r>
              <a:rPr lang="en-AU" sz="1800">
                <a:latin typeface="Montserrat"/>
                <a:ea typeface="Montserrat"/>
                <a:cs typeface="Montserrat"/>
                <a:sym typeface="Montserrat"/>
              </a:rPr>
              <a:t>2</a:t>
            </a:r>
            <a:r>
              <a:rPr b="0" i="0" lang="en-AU" sz="1800">
                <a:solidFill>
                  <a:srgbClr val="000000"/>
                </a:solidFill>
                <a:latin typeface="Montserrat"/>
                <a:ea typeface="Montserrat"/>
                <a:cs typeface="Montserrat"/>
                <a:sym typeface="Montserrat"/>
              </a:rPr>
              <a:t> as RFF with Ms Julie Boarer</a:t>
            </a:r>
            <a:endParaRPr b="0" i="0" sz="1800">
              <a:solidFill>
                <a:srgbClr val="000000"/>
              </a:solidFill>
              <a:latin typeface="Montserrat"/>
              <a:ea typeface="Montserrat"/>
              <a:cs typeface="Montserrat"/>
              <a:sym typeface="Montserrat"/>
            </a:endParaRPr>
          </a:p>
          <a:p>
            <a:pPr indent="0" lvl="0" marL="457200" marR="0" rtl="0" algn="l">
              <a:lnSpc>
                <a:spcPct val="150000"/>
              </a:lnSpc>
              <a:spcBef>
                <a:spcPts val="0"/>
              </a:spcBef>
              <a:spcAft>
                <a:spcPts val="0"/>
              </a:spcAft>
              <a:buNone/>
            </a:pPr>
            <a:r>
              <a:rPr lang="en-AU" sz="1800">
                <a:solidFill>
                  <a:schemeClr val="accent2"/>
                </a:solidFill>
                <a:latin typeface="Montserrat"/>
                <a:ea typeface="Montserrat"/>
                <a:cs typeface="Montserrat"/>
                <a:sym typeface="Montserrat"/>
              </a:rPr>
              <a:t>Students examine the natural and human features of Australia. They explore and compare different climates, demographic characteristics and natural vegetation of places in Australia. They use this information to imagine what it would be like to live in those places.</a:t>
            </a:r>
            <a:endParaRPr sz="1800">
              <a:solidFill>
                <a:schemeClr val="accent2"/>
              </a:solidFill>
              <a:latin typeface="Montserrat"/>
              <a:ea typeface="Montserrat"/>
              <a:cs typeface="Montserrat"/>
              <a:sym typeface="Montserrat"/>
            </a:endParaRPr>
          </a:p>
          <a:p>
            <a:pPr indent="-342900" lvl="0" marL="342900" marR="0" rtl="0" algn="l">
              <a:lnSpc>
                <a:spcPct val="150000"/>
              </a:lnSpc>
              <a:spcBef>
                <a:spcPts val="600"/>
              </a:spcBef>
              <a:spcAft>
                <a:spcPts val="0"/>
              </a:spcAft>
              <a:buClr>
                <a:schemeClr val="dk1"/>
              </a:buClr>
              <a:buSzPts val="1800"/>
              <a:buFont typeface="Arial"/>
              <a:buChar char="•"/>
            </a:pPr>
            <a:r>
              <a:rPr b="0" i="0" lang="en-AU" sz="1800">
                <a:solidFill>
                  <a:schemeClr val="dk1"/>
                </a:solidFill>
                <a:latin typeface="Montserrat"/>
                <a:ea typeface="Montserrat"/>
                <a:cs typeface="Montserrat"/>
                <a:sym typeface="Montserrat"/>
              </a:rPr>
              <a:t>The unit of work will cover the following outcomes:</a:t>
            </a:r>
            <a:endParaRPr/>
          </a:p>
          <a:p>
            <a:pPr indent="-285750" lvl="2" marL="826770" marR="0" rtl="0" algn="l">
              <a:lnSpc>
                <a:spcPct val="112000"/>
              </a:lnSpc>
              <a:spcBef>
                <a:spcPts val="600"/>
              </a:spcBef>
              <a:spcAft>
                <a:spcPts val="0"/>
              </a:spcAft>
              <a:buClr>
                <a:schemeClr val="dk1"/>
              </a:buClr>
              <a:buSzPts val="1800"/>
              <a:buFont typeface="Arial"/>
              <a:buChar char="•"/>
            </a:pPr>
            <a:r>
              <a:rPr b="0" i="0" lang="en-AU" sz="1800" u="none" cap="none" strike="noStrike">
                <a:solidFill>
                  <a:schemeClr val="dk1"/>
                </a:solidFill>
                <a:latin typeface="Montserrat"/>
                <a:ea typeface="Montserrat"/>
                <a:cs typeface="Montserrat"/>
                <a:sym typeface="Montserrat"/>
              </a:rPr>
              <a:t>GE2-1 – Examines features and characteristic of places and environments</a:t>
            </a:r>
            <a:endParaRPr b="1" i="0" sz="1800" u="none" cap="none" strike="noStrike">
              <a:solidFill>
                <a:schemeClr val="dk1"/>
              </a:solidFill>
              <a:latin typeface="Montserrat SemiBold"/>
              <a:ea typeface="Montserrat SemiBold"/>
              <a:cs typeface="Montserrat SemiBold"/>
              <a:sym typeface="Montserrat SemiBold"/>
            </a:endParaRPr>
          </a:p>
          <a:p>
            <a:pPr indent="-285750" lvl="2" marL="826770" marR="0" rtl="0" algn="l">
              <a:lnSpc>
                <a:spcPct val="112000"/>
              </a:lnSpc>
              <a:spcBef>
                <a:spcPts val="0"/>
              </a:spcBef>
              <a:spcAft>
                <a:spcPts val="0"/>
              </a:spcAft>
              <a:buClr>
                <a:schemeClr val="dk1"/>
              </a:buClr>
              <a:buSzPts val="1800"/>
              <a:buFont typeface="Arial"/>
              <a:buChar char="•"/>
            </a:pPr>
            <a:r>
              <a:rPr b="0" i="0" lang="en-AU" sz="1800" u="none" cap="none" strike="noStrike">
                <a:solidFill>
                  <a:schemeClr val="dk1"/>
                </a:solidFill>
                <a:latin typeface="Montserrat"/>
                <a:ea typeface="Montserrat"/>
                <a:cs typeface="Montserrat"/>
                <a:sym typeface="Montserrat"/>
              </a:rPr>
              <a:t>GE2-2 – Describes the ways people, places and environments interact </a:t>
            </a:r>
            <a:endParaRPr b="1" i="0" sz="1800" u="none" cap="none" strike="noStrike">
              <a:solidFill>
                <a:schemeClr val="dk1"/>
              </a:solidFill>
              <a:latin typeface="Montserrat SemiBold"/>
              <a:ea typeface="Montserrat SemiBold"/>
              <a:cs typeface="Montserrat SemiBold"/>
              <a:sym typeface="Montserrat SemiBold"/>
            </a:endParaRPr>
          </a:p>
          <a:p>
            <a:pPr indent="-285750" lvl="2" marL="826770" marR="0" rtl="0" algn="l">
              <a:lnSpc>
                <a:spcPct val="150000"/>
              </a:lnSpc>
              <a:spcBef>
                <a:spcPts val="1200"/>
              </a:spcBef>
              <a:spcAft>
                <a:spcPts val="0"/>
              </a:spcAft>
              <a:buClr>
                <a:schemeClr val="dk1"/>
              </a:buClr>
              <a:buSzPts val="1800"/>
              <a:buFont typeface="Arial"/>
              <a:buChar char="•"/>
            </a:pPr>
            <a:r>
              <a:rPr b="0" i="0" lang="en-AU" sz="1800" u="none" cap="none" strike="noStrike">
                <a:solidFill>
                  <a:schemeClr val="dk1"/>
                </a:solidFill>
                <a:latin typeface="Montserrat"/>
                <a:ea typeface="Montserrat"/>
                <a:cs typeface="Montserrat"/>
                <a:sym typeface="Montserrat"/>
              </a:rPr>
              <a:t>GE2-4 Acquires and communicates geographical information using geographical tools for inquiry</a:t>
            </a:r>
            <a:endParaRPr b="1" i="0" sz="1800" u="none" cap="none" strike="noStrike">
              <a:solidFill>
                <a:schemeClr val="dk1"/>
              </a:solidFill>
              <a:latin typeface="Montserrat SemiBold"/>
              <a:ea typeface="Montserrat SemiBold"/>
              <a:cs typeface="Montserrat SemiBold"/>
              <a:sym typeface="Montserrat SemiBold"/>
            </a:endParaRPr>
          </a:p>
          <a:p>
            <a:pPr indent="-171450" lvl="0" marL="285750" marR="0" rtl="0" algn="l">
              <a:lnSpc>
                <a:spcPct val="100000"/>
              </a:lnSpc>
              <a:spcBef>
                <a:spcPts val="600"/>
              </a:spcBef>
              <a:spcAft>
                <a:spcPts val="0"/>
              </a:spcAft>
              <a:buClr>
                <a:schemeClr val="accent5"/>
              </a:buClr>
              <a:buSzPts val="1800"/>
              <a:buFont typeface="Arial"/>
              <a:buNone/>
            </a:pPr>
            <a:r>
              <a:t/>
            </a:r>
            <a:endParaRPr b="1" i="0" sz="1800">
              <a:solidFill>
                <a:schemeClr val="accent5"/>
              </a:solidFill>
              <a:latin typeface="Montserrat SemiBold"/>
              <a:ea typeface="Montserrat SemiBold"/>
              <a:cs typeface="Montserrat SemiBold"/>
              <a:sym typeface="Montserrat SemiBold"/>
            </a:endParaRPr>
          </a:p>
          <a:p>
            <a:pPr indent="-228600" lvl="0" marL="342900" marR="0" rtl="0" algn="l">
              <a:lnSpc>
                <a:spcPct val="150000"/>
              </a:lnSpc>
              <a:spcBef>
                <a:spcPts val="0"/>
              </a:spcBef>
              <a:spcAft>
                <a:spcPts val="0"/>
              </a:spcAft>
              <a:buClr>
                <a:schemeClr val="accent5"/>
              </a:buClr>
              <a:buSzPts val="1800"/>
              <a:buFont typeface="Arial"/>
              <a:buNone/>
            </a:pPr>
            <a:r>
              <a:t/>
            </a:r>
            <a:endParaRPr b="0" i="0" sz="1800">
              <a:solidFill>
                <a:srgbClr val="000000"/>
              </a:solidFill>
              <a:latin typeface="Montserrat"/>
              <a:ea typeface="Montserrat"/>
              <a:cs typeface="Montserrat"/>
              <a:sym typeface="Montserrat"/>
            </a:endParaRPr>
          </a:p>
          <a:p>
            <a:pPr indent="-215900" lvl="0" marL="342900" marR="0" rtl="0" algn="l">
              <a:lnSpc>
                <a:spcPct val="150000"/>
              </a:lnSpc>
              <a:spcBef>
                <a:spcPts val="600"/>
              </a:spcBef>
              <a:spcAft>
                <a:spcPts val="0"/>
              </a:spcAft>
              <a:buClr>
                <a:schemeClr val="accent5"/>
              </a:buClr>
              <a:buSzPts val="2000"/>
              <a:buFont typeface="Arial"/>
              <a:buNone/>
            </a:pPr>
            <a:r>
              <a:t/>
            </a:r>
            <a:endParaRPr b="0" i="0" sz="2000">
              <a:solidFill>
                <a:srgbClr val="000000"/>
              </a:solidFill>
              <a:latin typeface="Montserrat"/>
              <a:ea typeface="Montserrat"/>
              <a:cs typeface="Montserrat"/>
              <a:sym typeface="Montserrat"/>
            </a:endParaRPr>
          </a:p>
          <a:p>
            <a:pPr indent="0" lvl="1" marL="342900" marR="0" rtl="0" algn="l">
              <a:lnSpc>
                <a:spcPct val="150000"/>
              </a:lnSpc>
              <a:spcBef>
                <a:spcPts val="600"/>
              </a:spcBef>
              <a:spcAft>
                <a:spcPts val="0"/>
              </a:spcAft>
              <a:buClr>
                <a:schemeClr val="dk2"/>
              </a:buClr>
              <a:buSzPts val="1800"/>
              <a:buFont typeface="Montserrat Medium"/>
              <a:buNone/>
            </a:pPr>
            <a:r>
              <a:t/>
            </a:r>
            <a:endParaRPr b="0" i="0" sz="1800" u="none" cap="none" strike="noStrike">
              <a:solidFill>
                <a:srgbClr val="000000"/>
              </a:solidFill>
              <a:latin typeface="Montserrat"/>
              <a:ea typeface="Montserrat"/>
              <a:cs typeface="Montserrat"/>
              <a:sym typeface="Montserrat"/>
            </a:endParaRPr>
          </a:p>
          <a:p>
            <a:pPr indent="-215900" lvl="0" marL="342900" marR="0" rtl="0" algn="l">
              <a:lnSpc>
                <a:spcPct val="150000"/>
              </a:lnSpc>
              <a:spcBef>
                <a:spcPts val="600"/>
              </a:spcBef>
              <a:spcAft>
                <a:spcPts val="0"/>
              </a:spcAft>
              <a:buClr>
                <a:schemeClr val="accent5"/>
              </a:buClr>
              <a:buSzPts val="2000"/>
              <a:buFont typeface="Arial"/>
              <a:buNone/>
            </a:pPr>
            <a:r>
              <a:t/>
            </a:r>
            <a:endParaRPr b="0" i="0" sz="2000">
              <a:solidFill>
                <a:srgbClr val="000000"/>
              </a:solidFill>
              <a:latin typeface="Montserrat"/>
              <a:ea typeface="Montserrat"/>
              <a:cs typeface="Montserrat"/>
              <a:sym typeface="Montserrat"/>
            </a:endParaRPr>
          </a:p>
          <a:p>
            <a:pPr indent="-215900" lvl="0" marL="342900" marR="0" rtl="0" algn="l">
              <a:lnSpc>
                <a:spcPct val="150000"/>
              </a:lnSpc>
              <a:spcBef>
                <a:spcPts val="600"/>
              </a:spcBef>
              <a:spcAft>
                <a:spcPts val="0"/>
              </a:spcAft>
              <a:buClr>
                <a:schemeClr val="accent5"/>
              </a:buClr>
              <a:buSzPts val="2000"/>
              <a:buFont typeface="Arial"/>
              <a:buNone/>
            </a:pPr>
            <a:r>
              <a:t/>
            </a:r>
            <a:endParaRPr b="0" i="0" sz="2000">
              <a:solidFill>
                <a:srgbClr val="000000"/>
              </a:solidFill>
              <a:latin typeface="Montserrat"/>
              <a:ea typeface="Montserrat"/>
              <a:cs typeface="Montserrat"/>
              <a:sym typeface="Montserrat"/>
            </a:endParaRPr>
          </a:p>
        </p:txBody>
      </p:sp>
      <p:sp>
        <p:nvSpPr>
          <p:cNvPr id="340" name="Google Shape;340;p15"/>
          <p:cNvSpPr txBox="1"/>
          <p:nvPr/>
        </p:nvSpPr>
        <p:spPr>
          <a:xfrm>
            <a:off x="5979459" y="4399429"/>
            <a:ext cx="2743200"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chemeClr val="dk1"/>
              </a:solidFill>
              <a:latin typeface="Montserrat Medium"/>
              <a:ea typeface="Montserrat Medium"/>
              <a:cs typeface="Montserrat Medium"/>
              <a:sym typeface="Montserrat Medium"/>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6"/>
          <p:cNvSpPr txBox="1"/>
          <p:nvPr>
            <p:ph idx="11" type="ftr"/>
          </p:nvPr>
        </p:nvSpPr>
        <p:spPr>
          <a:xfrm>
            <a:off x="316229" y="6188899"/>
            <a:ext cx="369572" cy="36512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AU"/>
              <a:t>‹#›</a:t>
            </a:fld>
            <a:endParaRPr/>
          </a:p>
        </p:txBody>
      </p:sp>
      <p:sp>
        <p:nvSpPr>
          <p:cNvPr id="346" name="Google Shape;346;p16"/>
          <p:cNvSpPr txBox="1"/>
          <p:nvPr/>
        </p:nvSpPr>
        <p:spPr>
          <a:xfrm>
            <a:off x="316229" y="6188899"/>
            <a:ext cx="344172" cy="365125"/>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AU" sz="1000">
                <a:solidFill>
                  <a:schemeClr val="dk2"/>
                </a:solidFill>
                <a:latin typeface="Montserrat Medium"/>
                <a:ea typeface="Montserrat Medium"/>
                <a:cs typeface="Montserrat Medium"/>
                <a:sym typeface="Montserrat Medium"/>
              </a:rPr>
              <a:t>‹#›</a:t>
            </a:fld>
            <a:endParaRPr b="0" i="0" sz="1000">
              <a:solidFill>
                <a:schemeClr val="dk2"/>
              </a:solidFill>
              <a:latin typeface="Montserrat Medium"/>
              <a:ea typeface="Montserrat Medium"/>
              <a:cs typeface="Montserrat Medium"/>
              <a:sym typeface="Montserrat Medium"/>
            </a:endParaRPr>
          </a:p>
        </p:txBody>
      </p:sp>
      <p:sp>
        <p:nvSpPr>
          <p:cNvPr id="347" name="Google Shape;347;p16"/>
          <p:cNvSpPr txBox="1"/>
          <p:nvPr>
            <p:ph type="title"/>
          </p:nvPr>
        </p:nvSpPr>
        <p:spPr>
          <a:xfrm>
            <a:off x="334952" y="779117"/>
            <a:ext cx="11478677" cy="49847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2800"/>
              <a:buFont typeface="Montserrat SemiBold"/>
              <a:buNone/>
            </a:pPr>
            <a:r>
              <a:rPr lang="en-AU"/>
              <a:t>PDHPE/Sport</a:t>
            </a:r>
            <a:endParaRPr/>
          </a:p>
        </p:txBody>
      </p:sp>
      <p:pic>
        <p:nvPicPr>
          <p:cNvPr id="348" name="Google Shape;348;p16"/>
          <p:cNvPicPr preferRelativeResize="0"/>
          <p:nvPr/>
        </p:nvPicPr>
        <p:blipFill rotWithShape="1">
          <a:blip r:embed="rId3">
            <a:alphaModFix/>
          </a:blip>
          <a:srcRect b="0" l="0" r="0" t="0"/>
          <a:stretch/>
        </p:blipFill>
        <p:spPr>
          <a:xfrm>
            <a:off x="10924279" y="6214793"/>
            <a:ext cx="424170" cy="511930"/>
          </a:xfrm>
          <a:prstGeom prst="rect">
            <a:avLst/>
          </a:prstGeom>
          <a:noFill/>
          <a:ln>
            <a:noFill/>
          </a:ln>
        </p:spPr>
      </p:pic>
      <p:sp>
        <p:nvSpPr>
          <p:cNvPr id="349" name="Google Shape;349;p16"/>
          <p:cNvSpPr txBox="1"/>
          <p:nvPr/>
        </p:nvSpPr>
        <p:spPr>
          <a:xfrm>
            <a:off x="126275" y="1559325"/>
            <a:ext cx="8479500" cy="499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accent5"/>
                </a:solidFill>
                <a:latin typeface="Montserrat"/>
                <a:ea typeface="Montserrat"/>
                <a:cs typeface="Montserrat"/>
                <a:sym typeface="Montserrat"/>
              </a:rPr>
              <a:t>Sport/PE days: Monday</a:t>
            </a:r>
            <a:r>
              <a:rPr b="1" i="0" lang="en-AU" sz="2000">
                <a:solidFill>
                  <a:schemeClr val="accent5"/>
                </a:solidFill>
                <a:latin typeface="Montserrat"/>
                <a:ea typeface="Montserrat"/>
                <a:cs typeface="Montserrat"/>
                <a:sym typeface="Montserrat"/>
              </a:rPr>
              <a:t> and </a:t>
            </a:r>
            <a:r>
              <a:rPr b="1" lang="en-AU" sz="2000">
                <a:solidFill>
                  <a:schemeClr val="accent5"/>
                </a:solidFill>
                <a:latin typeface="Montserrat"/>
                <a:ea typeface="Montserrat"/>
                <a:cs typeface="Montserrat"/>
                <a:sym typeface="Montserrat"/>
              </a:rPr>
              <a:t>Thursd</a:t>
            </a:r>
            <a:r>
              <a:rPr b="1" i="0" lang="en-AU" sz="2000">
                <a:solidFill>
                  <a:schemeClr val="accent5"/>
                </a:solidFill>
                <a:latin typeface="Montserrat"/>
                <a:ea typeface="Montserrat"/>
                <a:cs typeface="Montserrat"/>
                <a:sym typeface="Montserrat"/>
              </a:rPr>
              <a:t>ay.</a:t>
            </a:r>
            <a:r>
              <a:rPr b="1" lang="en-AU" sz="2000">
                <a:solidFill>
                  <a:schemeClr val="accent5"/>
                </a:solidFill>
                <a:latin typeface="Montserrat"/>
                <a:ea typeface="Montserrat"/>
                <a:cs typeface="Montserrat"/>
                <a:sym typeface="Montserrat"/>
              </a:rPr>
              <a:t> </a:t>
            </a:r>
            <a:r>
              <a:rPr lang="en-AU" sz="2000">
                <a:solidFill>
                  <a:srgbClr val="091622"/>
                </a:solidFill>
                <a:latin typeface="Montserrat"/>
                <a:ea typeface="Montserrat"/>
                <a:cs typeface="Montserrat"/>
                <a:sym typeface="Montserrat"/>
              </a:rPr>
              <a:t>Please ensure your child wears their sports uniform on these days (including a hat).</a:t>
            </a:r>
            <a:endParaRPr b="1" sz="200">
              <a:solidFill>
                <a:srgbClr val="091622"/>
              </a:solidFill>
              <a:latin typeface="Montserrat"/>
              <a:ea typeface="Montserrat"/>
              <a:cs typeface="Montserrat"/>
              <a:sym typeface="Montserrat"/>
            </a:endParaRPr>
          </a:p>
          <a:p>
            <a:pPr indent="0" lvl="0" marL="0" marR="0" rtl="0" algn="l">
              <a:spcBef>
                <a:spcPts val="0"/>
              </a:spcBef>
              <a:spcAft>
                <a:spcPts val="0"/>
              </a:spcAft>
              <a:buNone/>
            </a:pPr>
            <a:r>
              <a:t/>
            </a:r>
            <a:endParaRPr b="1" sz="200">
              <a:solidFill>
                <a:srgbClr val="091622"/>
              </a:solidFill>
              <a:latin typeface="Montserrat"/>
              <a:ea typeface="Montserrat"/>
              <a:cs typeface="Montserrat"/>
              <a:sym typeface="Montserrat"/>
            </a:endParaRPr>
          </a:p>
          <a:p>
            <a:pPr indent="0" lvl="0" marL="0" marR="0" rtl="0" algn="l">
              <a:spcBef>
                <a:spcPts val="0"/>
              </a:spcBef>
              <a:spcAft>
                <a:spcPts val="0"/>
              </a:spcAft>
              <a:buNone/>
            </a:pPr>
            <a:r>
              <a:t/>
            </a:r>
            <a:endParaRPr b="1" sz="200">
              <a:solidFill>
                <a:srgbClr val="091622"/>
              </a:solidFill>
              <a:latin typeface="Montserrat"/>
              <a:ea typeface="Montserrat"/>
              <a:cs typeface="Montserrat"/>
              <a:sym typeface="Montserrat"/>
            </a:endParaRPr>
          </a:p>
          <a:p>
            <a:pPr indent="0" lvl="0" marL="0" marR="0" rtl="0" algn="l">
              <a:spcBef>
                <a:spcPts val="0"/>
              </a:spcBef>
              <a:spcAft>
                <a:spcPts val="0"/>
              </a:spcAft>
              <a:buNone/>
            </a:pPr>
            <a:r>
              <a:t/>
            </a:r>
            <a:endParaRPr b="1" sz="200">
              <a:solidFill>
                <a:srgbClr val="091622"/>
              </a:solidFill>
              <a:latin typeface="Montserrat"/>
              <a:ea typeface="Montserrat"/>
              <a:cs typeface="Montserrat"/>
              <a:sym typeface="Montserrat"/>
            </a:endParaRPr>
          </a:p>
          <a:p>
            <a:pPr indent="0" lvl="0" marL="0" marR="0" rtl="0" algn="l">
              <a:spcBef>
                <a:spcPts val="0"/>
              </a:spcBef>
              <a:spcAft>
                <a:spcPts val="0"/>
              </a:spcAft>
              <a:buNone/>
            </a:pPr>
            <a:r>
              <a:t/>
            </a:r>
            <a:endParaRPr b="1" sz="200">
              <a:solidFill>
                <a:srgbClr val="091622"/>
              </a:solidFill>
              <a:latin typeface="Montserrat"/>
              <a:ea typeface="Montserrat"/>
              <a:cs typeface="Montserrat"/>
              <a:sym typeface="Montserrat"/>
            </a:endParaRPr>
          </a:p>
          <a:p>
            <a:pPr indent="0" lvl="0" marL="0" rtl="0" algn="l">
              <a:spcBef>
                <a:spcPts val="0"/>
              </a:spcBef>
              <a:spcAft>
                <a:spcPts val="0"/>
              </a:spcAft>
              <a:buNone/>
            </a:pPr>
            <a:r>
              <a:rPr b="1" lang="en-AU" sz="2000">
                <a:solidFill>
                  <a:schemeClr val="accent5"/>
                </a:solidFill>
                <a:latin typeface="Montserrat"/>
                <a:ea typeface="Montserrat"/>
                <a:cs typeface="Montserrat"/>
                <a:sym typeface="Montserrat"/>
              </a:rPr>
              <a:t>M</a:t>
            </a:r>
            <a:r>
              <a:rPr b="1" lang="en-AU" sz="2000">
                <a:solidFill>
                  <a:schemeClr val="accent5"/>
                </a:solidFill>
                <a:latin typeface="Montserrat"/>
                <a:ea typeface="Montserrat"/>
                <a:cs typeface="Montserrat"/>
                <a:sym typeface="Montserrat"/>
              </a:rPr>
              <a:t>odified sports:</a:t>
            </a:r>
            <a:r>
              <a:rPr lang="en-AU" sz="2000">
                <a:solidFill>
                  <a:schemeClr val="accent5"/>
                </a:solidFill>
                <a:latin typeface="Montserrat"/>
                <a:ea typeface="Montserrat"/>
                <a:cs typeface="Montserrat"/>
                <a:sym typeface="Montserrat"/>
              </a:rPr>
              <a:t> </a:t>
            </a:r>
            <a:r>
              <a:rPr lang="en-AU" sz="2000">
                <a:solidFill>
                  <a:srgbClr val="091622"/>
                </a:solidFill>
                <a:latin typeface="Montserrat"/>
                <a:ea typeface="Montserrat"/>
                <a:cs typeface="Montserrat"/>
                <a:sym typeface="Montserrat"/>
              </a:rPr>
              <a:t>basketball, cricket, softball, AFL, Touch, dance, soccer, tennis (Hot Shots) and athletics (Term 2). </a:t>
            </a:r>
            <a:endParaRPr sz="2000">
              <a:solidFill>
                <a:srgbClr val="091622"/>
              </a:solidFill>
              <a:latin typeface="Montserrat"/>
              <a:ea typeface="Montserrat"/>
              <a:cs typeface="Montserrat"/>
              <a:sym typeface="Montserrat"/>
            </a:endParaRPr>
          </a:p>
          <a:p>
            <a:pPr indent="0" lvl="0" marL="0" rtl="0" algn="l">
              <a:spcBef>
                <a:spcPts val="0"/>
              </a:spcBef>
              <a:spcAft>
                <a:spcPts val="0"/>
              </a:spcAft>
              <a:buNone/>
            </a:pPr>
            <a:r>
              <a:rPr lang="en-AU" sz="2000">
                <a:solidFill>
                  <a:srgbClr val="091622"/>
                </a:solidFill>
                <a:latin typeface="Montserrat"/>
                <a:ea typeface="Montserrat"/>
                <a:cs typeface="Montserrat"/>
                <a:sym typeface="Montserrat"/>
              </a:rPr>
              <a:t>Skills based (Monday) &amp; game based (Thursday).</a:t>
            </a:r>
            <a:endParaRPr sz="2000">
              <a:solidFill>
                <a:srgbClr val="091622"/>
              </a:solidFill>
              <a:latin typeface="Montserrat"/>
              <a:ea typeface="Montserrat"/>
              <a:cs typeface="Montserrat"/>
              <a:sym typeface="Montserrat"/>
            </a:endParaRPr>
          </a:p>
          <a:p>
            <a:pPr indent="0" lvl="0" marL="0" rtl="0" algn="l">
              <a:spcBef>
                <a:spcPts val="0"/>
              </a:spcBef>
              <a:spcAft>
                <a:spcPts val="0"/>
              </a:spcAft>
              <a:buNone/>
            </a:pPr>
            <a:r>
              <a:t/>
            </a:r>
            <a:endParaRPr sz="200">
              <a:solidFill>
                <a:srgbClr val="091622"/>
              </a:solidFill>
              <a:latin typeface="Montserrat"/>
              <a:ea typeface="Montserrat"/>
              <a:cs typeface="Montserrat"/>
              <a:sym typeface="Montserrat"/>
            </a:endParaRPr>
          </a:p>
          <a:p>
            <a:pPr indent="0" lvl="0" marL="0" rtl="0" algn="l">
              <a:spcBef>
                <a:spcPts val="0"/>
              </a:spcBef>
              <a:spcAft>
                <a:spcPts val="0"/>
              </a:spcAft>
              <a:buNone/>
            </a:pPr>
            <a:r>
              <a:t/>
            </a:r>
            <a:endParaRPr sz="200">
              <a:solidFill>
                <a:srgbClr val="091622"/>
              </a:solidFill>
              <a:latin typeface="Montserrat"/>
              <a:ea typeface="Montserrat"/>
              <a:cs typeface="Montserrat"/>
              <a:sym typeface="Montserrat"/>
            </a:endParaRPr>
          </a:p>
          <a:p>
            <a:pPr indent="0" lvl="0" marL="0" rtl="0" algn="l">
              <a:spcBef>
                <a:spcPts val="0"/>
              </a:spcBef>
              <a:spcAft>
                <a:spcPts val="0"/>
              </a:spcAft>
              <a:buNone/>
            </a:pPr>
            <a:r>
              <a:t/>
            </a:r>
            <a:endParaRPr sz="200">
              <a:solidFill>
                <a:srgbClr val="091622"/>
              </a:solidFill>
              <a:latin typeface="Montserrat"/>
              <a:ea typeface="Montserrat"/>
              <a:cs typeface="Montserrat"/>
              <a:sym typeface="Montserrat"/>
            </a:endParaRPr>
          </a:p>
          <a:p>
            <a:pPr indent="0" lvl="0" marL="0" rtl="0" algn="l">
              <a:spcBef>
                <a:spcPts val="0"/>
              </a:spcBef>
              <a:spcAft>
                <a:spcPts val="0"/>
              </a:spcAft>
              <a:buNone/>
            </a:pPr>
            <a:r>
              <a:t/>
            </a:r>
            <a:endParaRPr sz="200">
              <a:solidFill>
                <a:srgbClr val="091622"/>
              </a:solidFill>
              <a:latin typeface="Montserrat"/>
              <a:ea typeface="Montserrat"/>
              <a:cs typeface="Montserrat"/>
              <a:sym typeface="Montserrat"/>
            </a:endParaRPr>
          </a:p>
          <a:p>
            <a:pPr indent="0" lvl="0" marL="0" rtl="0" algn="l">
              <a:spcBef>
                <a:spcPts val="0"/>
              </a:spcBef>
              <a:spcAft>
                <a:spcPts val="0"/>
              </a:spcAft>
              <a:buNone/>
            </a:pPr>
            <a:r>
              <a:t/>
            </a:r>
            <a:endParaRPr sz="200">
              <a:solidFill>
                <a:srgbClr val="091622"/>
              </a:solidFill>
              <a:latin typeface="Montserrat"/>
              <a:ea typeface="Montserrat"/>
              <a:cs typeface="Montserrat"/>
              <a:sym typeface="Montserrat"/>
            </a:endParaRPr>
          </a:p>
          <a:p>
            <a:pPr indent="0" lvl="0" marL="0" rtl="0" algn="l">
              <a:spcBef>
                <a:spcPts val="0"/>
              </a:spcBef>
              <a:spcAft>
                <a:spcPts val="0"/>
              </a:spcAft>
              <a:buNone/>
            </a:pPr>
            <a:r>
              <a:t/>
            </a:r>
            <a:endParaRPr sz="200">
              <a:solidFill>
                <a:srgbClr val="091622"/>
              </a:solidFill>
              <a:latin typeface="Montserrat"/>
              <a:ea typeface="Montserrat"/>
              <a:cs typeface="Montserrat"/>
              <a:sym typeface="Montserrat"/>
            </a:endParaRPr>
          </a:p>
          <a:p>
            <a:pPr indent="0" lvl="0" marL="0" rtl="0" algn="l">
              <a:spcBef>
                <a:spcPts val="0"/>
              </a:spcBef>
              <a:spcAft>
                <a:spcPts val="0"/>
              </a:spcAft>
              <a:buNone/>
            </a:pPr>
            <a:r>
              <a:rPr b="1" lang="en-AU" sz="1900">
                <a:solidFill>
                  <a:schemeClr val="accent5"/>
                </a:solidFill>
                <a:latin typeface="Montserrat"/>
                <a:ea typeface="Montserrat"/>
                <a:cs typeface="Montserrat"/>
                <a:sym typeface="Montserrat"/>
              </a:rPr>
              <a:t>Personal Development &amp; Health:</a:t>
            </a:r>
            <a:r>
              <a:rPr b="1" lang="en-AU" sz="1900">
                <a:solidFill>
                  <a:srgbClr val="091622"/>
                </a:solidFill>
                <a:latin typeface="Montserrat"/>
                <a:ea typeface="Montserrat"/>
                <a:cs typeface="Montserrat"/>
                <a:sym typeface="Montserrat"/>
              </a:rPr>
              <a:t> 	</a:t>
            </a:r>
            <a:endParaRPr b="1" sz="1900">
              <a:solidFill>
                <a:srgbClr val="091622"/>
              </a:solidFill>
              <a:latin typeface="Montserrat"/>
              <a:ea typeface="Montserrat"/>
              <a:cs typeface="Montserrat"/>
              <a:sym typeface="Montserrat"/>
            </a:endParaRPr>
          </a:p>
          <a:p>
            <a:pPr indent="457200" lvl="0" marL="457200" rtl="0" algn="l">
              <a:spcBef>
                <a:spcPts val="0"/>
              </a:spcBef>
              <a:spcAft>
                <a:spcPts val="0"/>
              </a:spcAft>
              <a:buNone/>
            </a:pPr>
            <a:r>
              <a:rPr b="1" lang="en-AU" sz="2000">
                <a:solidFill>
                  <a:srgbClr val="091622"/>
                </a:solidFill>
                <a:latin typeface="Montserrat"/>
                <a:ea typeface="Montserrat"/>
                <a:cs typeface="Montserrat"/>
                <a:sym typeface="Montserrat"/>
              </a:rPr>
              <a:t>Term 1:</a:t>
            </a:r>
            <a:r>
              <a:rPr b="0" i="0" lang="en-AU" sz="2000">
                <a:solidFill>
                  <a:srgbClr val="091622"/>
                </a:solidFill>
                <a:latin typeface="Montserrat"/>
                <a:ea typeface="Montserrat"/>
                <a:cs typeface="Montserrat"/>
                <a:sym typeface="Montserrat"/>
              </a:rPr>
              <a:t> Friendology </a:t>
            </a:r>
            <a:endParaRPr b="0" i="0" sz="2000">
              <a:solidFill>
                <a:srgbClr val="091622"/>
              </a:solidFill>
              <a:latin typeface="Montserrat"/>
              <a:ea typeface="Montserrat"/>
              <a:cs typeface="Montserrat"/>
              <a:sym typeface="Montserrat"/>
            </a:endParaRPr>
          </a:p>
          <a:p>
            <a:pPr indent="457200" lvl="0" marL="457200" rtl="0" algn="l">
              <a:spcBef>
                <a:spcPts val="0"/>
              </a:spcBef>
              <a:spcAft>
                <a:spcPts val="0"/>
              </a:spcAft>
              <a:buNone/>
            </a:pPr>
            <a:r>
              <a:rPr b="1" i="0" lang="en-AU" sz="2000">
                <a:solidFill>
                  <a:srgbClr val="091622"/>
                </a:solidFill>
                <a:latin typeface="Montserrat"/>
                <a:ea typeface="Montserrat"/>
                <a:cs typeface="Montserrat"/>
                <a:sym typeface="Montserrat"/>
              </a:rPr>
              <a:t>Term 2: </a:t>
            </a:r>
            <a:r>
              <a:rPr lang="en-AU" sz="2000">
                <a:solidFill>
                  <a:srgbClr val="091622"/>
                </a:solidFill>
                <a:latin typeface="Montserrat"/>
                <a:ea typeface="Montserrat"/>
                <a:cs typeface="Montserrat"/>
                <a:sym typeface="Montserrat"/>
              </a:rPr>
              <a:t>H</a:t>
            </a:r>
            <a:r>
              <a:rPr lang="en-AU" sz="2000">
                <a:solidFill>
                  <a:srgbClr val="091622"/>
                </a:solidFill>
                <a:latin typeface="Montserrat"/>
                <a:ea typeface="Montserrat"/>
                <a:cs typeface="Montserrat"/>
                <a:sym typeface="Montserrat"/>
              </a:rPr>
              <a:t>ealthy living/safety </a:t>
            </a:r>
            <a:endParaRPr b="0" i="0" sz="2000">
              <a:solidFill>
                <a:srgbClr val="091622"/>
              </a:solidFill>
              <a:latin typeface="Montserrat"/>
              <a:ea typeface="Montserrat"/>
              <a:cs typeface="Montserrat"/>
              <a:sym typeface="Montserrat"/>
            </a:endParaRPr>
          </a:p>
          <a:p>
            <a:pPr indent="0" lvl="0" marL="914400" marR="0" rtl="0" algn="l">
              <a:spcBef>
                <a:spcPts val="0"/>
              </a:spcBef>
              <a:spcAft>
                <a:spcPts val="0"/>
              </a:spcAft>
              <a:buNone/>
            </a:pPr>
            <a:r>
              <a:rPr b="1" i="0" lang="en-AU" sz="2000">
                <a:solidFill>
                  <a:srgbClr val="091622"/>
                </a:solidFill>
                <a:latin typeface="Montserrat"/>
                <a:ea typeface="Montserrat"/>
                <a:cs typeface="Montserrat"/>
                <a:sym typeface="Montserrat"/>
              </a:rPr>
              <a:t>Term 3:</a:t>
            </a:r>
            <a:r>
              <a:rPr b="0" i="0" lang="en-AU" sz="2000">
                <a:solidFill>
                  <a:srgbClr val="091622"/>
                </a:solidFill>
                <a:latin typeface="Montserrat"/>
                <a:ea typeface="Montserrat"/>
                <a:cs typeface="Montserrat"/>
                <a:sym typeface="Montserrat"/>
              </a:rPr>
              <a:t> Cyber Safety </a:t>
            </a:r>
            <a:endParaRPr b="0" i="0" sz="2000">
              <a:solidFill>
                <a:srgbClr val="091622"/>
              </a:solidFill>
              <a:latin typeface="Montserrat"/>
              <a:ea typeface="Montserrat"/>
              <a:cs typeface="Montserrat"/>
              <a:sym typeface="Montserrat"/>
            </a:endParaRPr>
          </a:p>
          <a:p>
            <a:pPr indent="0" lvl="0" marL="914400" marR="0" rtl="0" algn="l">
              <a:spcBef>
                <a:spcPts val="0"/>
              </a:spcBef>
              <a:spcAft>
                <a:spcPts val="0"/>
              </a:spcAft>
              <a:buNone/>
            </a:pPr>
            <a:r>
              <a:rPr b="1" i="0" lang="en-AU" sz="2000">
                <a:solidFill>
                  <a:srgbClr val="091622"/>
                </a:solidFill>
                <a:latin typeface="Montserrat"/>
                <a:ea typeface="Montserrat"/>
                <a:cs typeface="Montserrat"/>
                <a:sym typeface="Montserrat"/>
              </a:rPr>
              <a:t>Term 4:</a:t>
            </a:r>
            <a:r>
              <a:rPr b="0" i="0" lang="en-AU" sz="2000">
                <a:solidFill>
                  <a:srgbClr val="091622"/>
                </a:solidFill>
                <a:latin typeface="Montserrat"/>
                <a:ea typeface="Montserrat"/>
                <a:cs typeface="Montserrat"/>
                <a:sym typeface="Montserrat"/>
              </a:rPr>
              <a:t> Child Protection</a:t>
            </a:r>
            <a:r>
              <a:rPr lang="en-AU" sz="2000">
                <a:solidFill>
                  <a:srgbClr val="091622"/>
                </a:solidFill>
                <a:latin typeface="Montserrat"/>
                <a:ea typeface="Montserrat"/>
                <a:cs typeface="Montserrat"/>
                <a:sym typeface="Montserrat"/>
              </a:rPr>
              <a:t> - My right to be safe.</a:t>
            </a:r>
            <a:endParaRPr sz="2000">
              <a:solidFill>
                <a:srgbClr val="091622"/>
              </a:solidFill>
              <a:latin typeface="Montserrat"/>
              <a:ea typeface="Montserrat"/>
              <a:cs typeface="Montserrat"/>
              <a:sym typeface="Montserrat"/>
            </a:endParaRPr>
          </a:p>
          <a:p>
            <a:pPr indent="0" lvl="0" marL="0" marR="0" rtl="0" algn="l">
              <a:spcBef>
                <a:spcPts val="0"/>
              </a:spcBef>
              <a:spcAft>
                <a:spcPts val="0"/>
              </a:spcAft>
              <a:buNone/>
            </a:pPr>
            <a:r>
              <a:t/>
            </a:r>
            <a:endParaRPr b="1" sz="200">
              <a:solidFill>
                <a:schemeClr val="accent5"/>
              </a:solidFill>
              <a:latin typeface="Montserrat"/>
              <a:ea typeface="Montserrat"/>
              <a:cs typeface="Montserrat"/>
              <a:sym typeface="Montserrat"/>
            </a:endParaRPr>
          </a:p>
          <a:p>
            <a:pPr indent="0" lvl="0" marL="0" marR="0" rtl="0" algn="l">
              <a:spcBef>
                <a:spcPts val="0"/>
              </a:spcBef>
              <a:spcAft>
                <a:spcPts val="0"/>
              </a:spcAft>
              <a:buNone/>
            </a:pPr>
            <a:r>
              <a:t/>
            </a:r>
            <a:endParaRPr b="1" sz="200">
              <a:solidFill>
                <a:schemeClr val="accent5"/>
              </a:solidFill>
              <a:latin typeface="Montserrat"/>
              <a:ea typeface="Montserrat"/>
              <a:cs typeface="Montserrat"/>
              <a:sym typeface="Montserrat"/>
            </a:endParaRPr>
          </a:p>
          <a:p>
            <a:pPr indent="0" lvl="0" marL="0" marR="0" rtl="0" algn="l">
              <a:spcBef>
                <a:spcPts val="0"/>
              </a:spcBef>
              <a:spcAft>
                <a:spcPts val="0"/>
              </a:spcAft>
              <a:buNone/>
            </a:pPr>
            <a:r>
              <a:t/>
            </a:r>
            <a:endParaRPr b="1" sz="200">
              <a:solidFill>
                <a:schemeClr val="accent5"/>
              </a:solidFill>
              <a:latin typeface="Montserrat"/>
              <a:ea typeface="Montserrat"/>
              <a:cs typeface="Montserrat"/>
              <a:sym typeface="Montserrat"/>
            </a:endParaRPr>
          </a:p>
          <a:p>
            <a:pPr indent="0" lvl="0" marL="0" marR="0" rtl="0" algn="l">
              <a:spcBef>
                <a:spcPts val="0"/>
              </a:spcBef>
              <a:spcAft>
                <a:spcPts val="0"/>
              </a:spcAft>
              <a:buNone/>
            </a:pPr>
            <a:r>
              <a:t/>
            </a:r>
            <a:endParaRPr b="1" sz="200">
              <a:solidFill>
                <a:schemeClr val="accent5"/>
              </a:solidFill>
              <a:latin typeface="Montserrat"/>
              <a:ea typeface="Montserrat"/>
              <a:cs typeface="Montserrat"/>
              <a:sym typeface="Montserrat"/>
            </a:endParaRPr>
          </a:p>
          <a:p>
            <a:pPr indent="0" lvl="0" marL="0" marR="0" rtl="0" algn="l">
              <a:spcBef>
                <a:spcPts val="0"/>
              </a:spcBef>
              <a:spcAft>
                <a:spcPts val="0"/>
              </a:spcAft>
              <a:buNone/>
            </a:pPr>
            <a:r>
              <a:rPr b="1" lang="en-AU" sz="2000">
                <a:solidFill>
                  <a:schemeClr val="accent5"/>
                </a:solidFill>
                <a:latin typeface="Montserrat"/>
                <a:ea typeface="Montserrat"/>
                <a:cs typeface="Montserrat"/>
                <a:sym typeface="Montserrat"/>
              </a:rPr>
              <a:t>Major carnivals: </a:t>
            </a:r>
            <a:r>
              <a:rPr lang="en-AU" sz="2000">
                <a:solidFill>
                  <a:schemeClr val="accent5"/>
                </a:solidFill>
                <a:latin typeface="Montserrat"/>
                <a:ea typeface="Montserrat"/>
                <a:cs typeface="Montserrat"/>
                <a:sym typeface="Montserrat"/>
              </a:rPr>
              <a:t> </a:t>
            </a:r>
            <a:endParaRPr sz="2000">
              <a:solidFill>
                <a:schemeClr val="accent5"/>
              </a:solidFill>
              <a:latin typeface="Montserrat"/>
              <a:ea typeface="Montserrat"/>
              <a:cs typeface="Montserrat"/>
              <a:sym typeface="Montserrat"/>
            </a:endParaRPr>
          </a:p>
          <a:p>
            <a:pPr indent="0" lvl="0" marL="0" marR="0" rtl="0" algn="l">
              <a:spcBef>
                <a:spcPts val="0"/>
              </a:spcBef>
              <a:spcAft>
                <a:spcPts val="0"/>
              </a:spcAft>
              <a:buNone/>
            </a:pPr>
            <a:r>
              <a:rPr b="1" lang="en-AU" sz="2000">
                <a:solidFill>
                  <a:srgbClr val="091622"/>
                </a:solidFill>
                <a:latin typeface="Montserrat"/>
                <a:ea typeface="Montserrat"/>
                <a:cs typeface="Montserrat"/>
                <a:sym typeface="Montserrat"/>
              </a:rPr>
              <a:t>Swimming:</a:t>
            </a:r>
            <a:r>
              <a:rPr lang="en-AU" sz="2800">
                <a:solidFill>
                  <a:srgbClr val="091622"/>
                </a:solidFill>
                <a:latin typeface="Montserrat"/>
                <a:ea typeface="Montserrat"/>
                <a:cs typeface="Montserrat"/>
                <a:sym typeface="Montserrat"/>
              </a:rPr>
              <a:t> 		</a:t>
            </a:r>
            <a:r>
              <a:rPr lang="en-AU" sz="2000">
                <a:solidFill>
                  <a:schemeClr val="dk1"/>
                </a:solidFill>
                <a:highlight>
                  <a:srgbClr val="FFFFFF"/>
                </a:highlight>
                <a:latin typeface="Montserrat"/>
                <a:ea typeface="Montserrat"/>
                <a:cs typeface="Montserrat"/>
                <a:sym typeface="Montserrat"/>
              </a:rPr>
              <a:t>27th February (Term 1 Week 6)</a:t>
            </a:r>
            <a:endParaRPr sz="2800">
              <a:solidFill>
                <a:srgbClr val="091622"/>
              </a:solidFill>
              <a:latin typeface="Montserrat"/>
              <a:ea typeface="Montserrat"/>
              <a:cs typeface="Montserrat"/>
              <a:sym typeface="Montserrat"/>
            </a:endParaRPr>
          </a:p>
          <a:p>
            <a:pPr indent="0" lvl="0" marL="0" marR="0" rtl="0" algn="l">
              <a:spcBef>
                <a:spcPts val="0"/>
              </a:spcBef>
              <a:spcAft>
                <a:spcPts val="0"/>
              </a:spcAft>
              <a:buNone/>
            </a:pPr>
            <a:r>
              <a:rPr b="1" lang="en-AU" sz="2000">
                <a:solidFill>
                  <a:srgbClr val="091622"/>
                </a:solidFill>
                <a:latin typeface="Montserrat"/>
                <a:ea typeface="Montserrat"/>
                <a:cs typeface="Montserrat"/>
                <a:sym typeface="Montserrat"/>
              </a:rPr>
              <a:t>Cross Country: 	</a:t>
            </a:r>
            <a:r>
              <a:rPr lang="en-AU" sz="2000">
                <a:solidFill>
                  <a:srgbClr val="091622"/>
                </a:solidFill>
                <a:latin typeface="Montserrat"/>
                <a:ea typeface="Montserrat"/>
                <a:cs typeface="Montserrat"/>
                <a:sym typeface="Montserrat"/>
              </a:rPr>
              <a:t>28th April (Term 2 Week 1) </a:t>
            </a:r>
            <a:endParaRPr sz="2000">
              <a:solidFill>
                <a:srgbClr val="091622"/>
              </a:solidFill>
              <a:latin typeface="Montserrat"/>
              <a:ea typeface="Montserrat"/>
              <a:cs typeface="Montserrat"/>
              <a:sym typeface="Montserrat"/>
            </a:endParaRPr>
          </a:p>
          <a:p>
            <a:pPr indent="0" lvl="0" marL="0" marR="0" rtl="0" algn="l">
              <a:spcBef>
                <a:spcPts val="0"/>
              </a:spcBef>
              <a:spcAft>
                <a:spcPts val="0"/>
              </a:spcAft>
              <a:buNone/>
            </a:pPr>
            <a:r>
              <a:rPr b="1" lang="en-AU" sz="2000">
                <a:solidFill>
                  <a:srgbClr val="091622"/>
                </a:solidFill>
                <a:latin typeface="Montserrat"/>
                <a:ea typeface="Montserrat"/>
                <a:cs typeface="Montserrat"/>
                <a:sym typeface="Montserrat"/>
              </a:rPr>
              <a:t>Athletics:</a:t>
            </a:r>
            <a:r>
              <a:rPr lang="en-AU" sz="2000">
                <a:solidFill>
                  <a:srgbClr val="091622"/>
                </a:solidFill>
                <a:latin typeface="Montserrat"/>
                <a:ea typeface="Montserrat"/>
                <a:cs typeface="Montserrat"/>
                <a:sym typeface="Montserrat"/>
              </a:rPr>
              <a:t> 			19th July (Term 3 Week 1</a:t>
            </a:r>
            <a:endParaRPr sz="2000">
              <a:solidFill>
                <a:srgbClr val="091622"/>
              </a:solidFill>
              <a:latin typeface="Montserrat"/>
              <a:ea typeface="Montserrat"/>
              <a:cs typeface="Montserrat"/>
              <a:sym typeface="Montserrat"/>
            </a:endParaRPr>
          </a:p>
        </p:txBody>
      </p:sp>
      <p:pic>
        <p:nvPicPr>
          <p:cNvPr id="350" name="Google Shape;350;p16"/>
          <p:cNvPicPr preferRelativeResize="0"/>
          <p:nvPr/>
        </p:nvPicPr>
        <p:blipFill rotWithShape="1">
          <a:blip r:embed="rId4">
            <a:alphaModFix/>
          </a:blip>
          <a:srcRect b="0" l="33682" r="0" t="0"/>
          <a:stretch/>
        </p:blipFill>
        <p:spPr>
          <a:xfrm rot="5400000">
            <a:off x="9720875" y="2184675"/>
            <a:ext cx="1959475" cy="2204925"/>
          </a:xfrm>
          <a:prstGeom prst="rect">
            <a:avLst/>
          </a:prstGeom>
          <a:noFill/>
          <a:ln>
            <a:noFill/>
          </a:ln>
        </p:spPr>
      </p:pic>
      <p:pic>
        <p:nvPicPr>
          <p:cNvPr id="351" name="Google Shape;351;p16"/>
          <p:cNvPicPr preferRelativeResize="0"/>
          <p:nvPr/>
        </p:nvPicPr>
        <p:blipFill>
          <a:blip r:embed="rId5">
            <a:alphaModFix/>
          </a:blip>
          <a:stretch>
            <a:fillRect/>
          </a:stretch>
        </p:blipFill>
        <p:spPr>
          <a:xfrm>
            <a:off x="8605775" y="260400"/>
            <a:ext cx="3197300" cy="1833260"/>
          </a:xfrm>
          <a:prstGeom prst="rect">
            <a:avLst/>
          </a:prstGeom>
          <a:noFill/>
          <a:ln>
            <a:noFill/>
          </a:ln>
        </p:spPr>
      </p:pic>
      <p:pic>
        <p:nvPicPr>
          <p:cNvPr id="352" name="Google Shape;352;p16"/>
          <p:cNvPicPr preferRelativeResize="0"/>
          <p:nvPr/>
        </p:nvPicPr>
        <p:blipFill rotWithShape="1">
          <a:blip r:embed="rId6">
            <a:alphaModFix/>
          </a:blip>
          <a:srcRect b="13186" l="0" r="19935" t="27307"/>
          <a:stretch/>
        </p:blipFill>
        <p:spPr>
          <a:xfrm>
            <a:off x="8243785" y="4480625"/>
            <a:ext cx="3559290" cy="1764712"/>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
          <p:cNvSpPr txBox="1"/>
          <p:nvPr>
            <p:ph idx="11" type="ftr"/>
          </p:nvPr>
        </p:nvSpPr>
        <p:spPr>
          <a:xfrm>
            <a:off x="316229" y="6188899"/>
            <a:ext cx="369572" cy="36512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AU"/>
              <a:t>‹#›</a:t>
            </a:fld>
            <a:endParaRPr/>
          </a:p>
        </p:txBody>
      </p:sp>
      <p:sp>
        <p:nvSpPr>
          <p:cNvPr id="161" name="Google Shape;161;p2"/>
          <p:cNvSpPr txBox="1"/>
          <p:nvPr/>
        </p:nvSpPr>
        <p:spPr>
          <a:xfrm>
            <a:off x="316229" y="6188899"/>
            <a:ext cx="344172" cy="365125"/>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AU" sz="1000">
                <a:solidFill>
                  <a:schemeClr val="dk2"/>
                </a:solidFill>
                <a:latin typeface="Montserrat Medium"/>
                <a:ea typeface="Montserrat Medium"/>
                <a:cs typeface="Montserrat Medium"/>
                <a:sym typeface="Montserrat Medium"/>
              </a:rPr>
              <a:t>‹#›</a:t>
            </a:fld>
            <a:endParaRPr b="0" i="0" sz="1000">
              <a:solidFill>
                <a:schemeClr val="dk2"/>
              </a:solidFill>
              <a:latin typeface="Montserrat Medium"/>
              <a:ea typeface="Montserrat Medium"/>
              <a:cs typeface="Montserrat Medium"/>
              <a:sym typeface="Montserrat Medium"/>
            </a:endParaRPr>
          </a:p>
        </p:txBody>
      </p:sp>
      <p:sp>
        <p:nvSpPr>
          <p:cNvPr id="162" name="Google Shape;162;p2"/>
          <p:cNvSpPr txBox="1"/>
          <p:nvPr>
            <p:ph type="title"/>
          </p:nvPr>
        </p:nvSpPr>
        <p:spPr>
          <a:xfrm>
            <a:off x="334952" y="779117"/>
            <a:ext cx="11478677" cy="49847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2800"/>
              <a:buFont typeface="Montserrat SemiBold"/>
              <a:buNone/>
            </a:pPr>
            <a:r>
              <a:rPr lang="en-AU"/>
              <a:t>Acknowledgement of Country</a:t>
            </a:r>
            <a:endParaRPr/>
          </a:p>
        </p:txBody>
      </p:sp>
      <p:pic>
        <p:nvPicPr>
          <p:cNvPr id="163" name="Google Shape;163;p2"/>
          <p:cNvPicPr preferRelativeResize="0"/>
          <p:nvPr/>
        </p:nvPicPr>
        <p:blipFill rotWithShape="1">
          <a:blip r:embed="rId3">
            <a:alphaModFix/>
          </a:blip>
          <a:srcRect b="0" l="0" r="0" t="0"/>
          <a:stretch/>
        </p:blipFill>
        <p:spPr>
          <a:xfrm>
            <a:off x="10924279" y="6214793"/>
            <a:ext cx="424170" cy="511930"/>
          </a:xfrm>
          <a:prstGeom prst="rect">
            <a:avLst/>
          </a:prstGeom>
          <a:noFill/>
          <a:ln>
            <a:noFill/>
          </a:ln>
        </p:spPr>
      </p:pic>
      <p:sp>
        <p:nvSpPr>
          <p:cNvPr id="164" name="Google Shape;164;p2"/>
          <p:cNvSpPr txBox="1"/>
          <p:nvPr/>
        </p:nvSpPr>
        <p:spPr>
          <a:xfrm>
            <a:off x="439690" y="1502098"/>
            <a:ext cx="11312700" cy="155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1" lang="en-AU" sz="2400" u="none" strike="noStrike">
                <a:solidFill>
                  <a:srgbClr val="000000"/>
                </a:solidFill>
                <a:latin typeface="Montserrat"/>
                <a:ea typeface="Montserrat"/>
                <a:cs typeface="Montserrat"/>
                <a:sym typeface="Montserrat"/>
              </a:rPr>
              <a:t>On behalf of the DoE, </a:t>
            </a:r>
            <a:r>
              <a:rPr i="1" lang="en-AU" sz="2400">
                <a:solidFill>
                  <a:srgbClr val="000000"/>
                </a:solidFill>
                <a:latin typeface="Montserrat"/>
                <a:ea typeface="Montserrat"/>
                <a:cs typeface="Montserrat"/>
                <a:sym typeface="Montserrat"/>
              </a:rPr>
              <a:t>we</a:t>
            </a:r>
            <a:r>
              <a:rPr b="0" i="1" lang="en-AU" sz="2400" u="none" strike="noStrike">
                <a:solidFill>
                  <a:srgbClr val="000000"/>
                </a:solidFill>
                <a:latin typeface="Montserrat"/>
                <a:ea typeface="Montserrat"/>
                <a:cs typeface="Montserrat"/>
                <a:sym typeface="Montserrat"/>
              </a:rPr>
              <a:t> would like to pay </a:t>
            </a:r>
            <a:r>
              <a:rPr i="1" lang="en-AU" sz="2400">
                <a:latin typeface="Montserrat"/>
                <a:ea typeface="Montserrat"/>
                <a:cs typeface="Montserrat"/>
                <a:sym typeface="Montserrat"/>
              </a:rPr>
              <a:t>our </a:t>
            </a:r>
            <a:r>
              <a:rPr b="0" i="1" lang="en-AU" sz="2400" u="none" strike="noStrike">
                <a:solidFill>
                  <a:srgbClr val="000000"/>
                </a:solidFill>
                <a:latin typeface="Montserrat"/>
                <a:ea typeface="Montserrat"/>
                <a:cs typeface="Montserrat"/>
                <a:sym typeface="Montserrat"/>
              </a:rPr>
              <a:t>respect and acknowledge the traditional custodians of the land on which this meeting takes place. </a:t>
            </a:r>
            <a:r>
              <a:rPr i="1" lang="en-AU" sz="2400">
                <a:solidFill>
                  <a:srgbClr val="000000"/>
                </a:solidFill>
                <a:latin typeface="Montserrat"/>
                <a:ea typeface="Montserrat"/>
                <a:cs typeface="Montserrat"/>
                <a:sym typeface="Montserrat"/>
              </a:rPr>
              <a:t>We </a:t>
            </a:r>
            <a:r>
              <a:rPr b="0" i="1" lang="en-AU" sz="2400" u="none" strike="noStrike">
                <a:solidFill>
                  <a:srgbClr val="000000"/>
                </a:solidFill>
                <a:latin typeface="Montserrat"/>
                <a:ea typeface="Montserrat"/>
                <a:cs typeface="Montserrat"/>
                <a:sym typeface="Montserrat"/>
              </a:rPr>
              <a:t>would like to pay respect to Elders past and present and extend that respect to any Aboriginal people who may be present today.</a:t>
            </a:r>
            <a:r>
              <a:rPr b="0" i="1" lang="en-AU" sz="2400">
                <a:solidFill>
                  <a:srgbClr val="000000"/>
                </a:solidFill>
                <a:latin typeface="Montserrat"/>
                <a:ea typeface="Montserrat"/>
                <a:cs typeface="Montserrat"/>
                <a:sym typeface="Montserrat"/>
              </a:rPr>
              <a:t>​</a:t>
            </a:r>
            <a:endParaRPr i="1" sz="2400">
              <a:solidFill>
                <a:schemeClr val="dk1"/>
              </a:solidFill>
              <a:latin typeface="Montserrat"/>
              <a:ea typeface="Montserrat"/>
              <a:cs typeface="Montserrat"/>
              <a:sym typeface="Montserrat"/>
            </a:endParaRPr>
          </a:p>
        </p:txBody>
      </p:sp>
      <p:pic>
        <p:nvPicPr>
          <p:cNvPr id="165" name="Google Shape;165;p2"/>
          <p:cNvPicPr preferRelativeResize="0"/>
          <p:nvPr/>
        </p:nvPicPr>
        <p:blipFill>
          <a:blip r:embed="rId4">
            <a:alphaModFix/>
          </a:blip>
          <a:stretch>
            <a:fillRect/>
          </a:stretch>
        </p:blipFill>
        <p:spPr>
          <a:xfrm>
            <a:off x="2580626" y="3132173"/>
            <a:ext cx="6222936" cy="3500402"/>
          </a:xfrm>
          <a:prstGeom prst="rect">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7"/>
          <p:cNvSpPr txBox="1"/>
          <p:nvPr>
            <p:ph idx="11" type="ftr"/>
          </p:nvPr>
        </p:nvSpPr>
        <p:spPr>
          <a:xfrm>
            <a:off x="316229" y="6188899"/>
            <a:ext cx="369572" cy="36512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AU"/>
              <a:t>‹#›</a:t>
            </a:fld>
            <a:endParaRPr/>
          </a:p>
        </p:txBody>
      </p:sp>
      <p:sp>
        <p:nvSpPr>
          <p:cNvPr id="358" name="Google Shape;358;p17"/>
          <p:cNvSpPr txBox="1"/>
          <p:nvPr/>
        </p:nvSpPr>
        <p:spPr>
          <a:xfrm>
            <a:off x="316229" y="6188899"/>
            <a:ext cx="344172" cy="365125"/>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AU" sz="1000">
                <a:solidFill>
                  <a:schemeClr val="dk2"/>
                </a:solidFill>
                <a:latin typeface="Montserrat Medium"/>
                <a:ea typeface="Montserrat Medium"/>
                <a:cs typeface="Montserrat Medium"/>
                <a:sym typeface="Montserrat Medium"/>
              </a:rPr>
              <a:t>‹#›</a:t>
            </a:fld>
            <a:endParaRPr b="0" i="0" sz="1000">
              <a:solidFill>
                <a:schemeClr val="dk2"/>
              </a:solidFill>
              <a:latin typeface="Montserrat Medium"/>
              <a:ea typeface="Montserrat Medium"/>
              <a:cs typeface="Montserrat Medium"/>
              <a:sym typeface="Montserrat Medium"/>
            </a:endParaRPr>
          </a:p>
        </p:txBody>
      </p:sp>
      <p:sp>
        <p:nvSpPr>
          <p:cNvPr id="359" name="Google Shape;359;p17"/>
          <p:cNvSpPr txBox="1"/>
          <p:nvPr>
            <p:ph type="title"/>
          </p:nvPr>
        </p:nvSpPr>
        <p:spPr>
          <a:xfrm>
            <a:off x="312214" y="792605"/>
            <a:ext cx="11478600" cy="498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2800"/>
              <a:buFont typeface="Montserrat SemiBold"/>
              <a:buNone/>
            </a:pPr>
            <a:r>
              <a:rPr lang="en-AU">
                <a:latin typeface="Montserrat SemiBold"/>
                <a:ea typeface="Montserrat SemiBold"/>
                <a:cs typeface="Montserrat SemiBold"/>
                <a:sym typeface="Montserrat SemiBold"/>
              </a:rPr>
              <a:t>Creative and Practical Arts</a:t>
            </a:r>
            <a:endParaRPr/>
          </a:p>
        </p:txBody>
      </p:sp>
      <p:pic>
        <p:nvPicPr>
          <p:cNvPr id="360" name="Google Shape;360;p17"/>
          <p:cNvPicPr preferRelativeResize="0"/>
          <p:nvPr/>
        </p:nvPicPr>
        <p:blipFill rotWithShape="1">
          <a:blip r:embed="rId3">
            <a:alphaModFix/>
          </a:blip>
          <a:srcRect b="0" l="0" r="0" t="0"/>
          <a:stretch/>
        </p:blipFill>
        <p:spPr>
          <a:xfrm>
            <a:off x="10924279" y="6214793"/>
            <a:ext cx="424170" cy="511930"/>
          </a:xfrm>
          <a:prstGeom prst="rect">
            <a:avLst/>
          </a:prstGeom>
          <a:noFill/>
          <a:ln>
            <a:noFill/>
          </a:ln>
        </p:spPr>
      </p:pic>
      <p:sp>
        <p:nvSpPr>
          <p:cNvPr id="361" name="Google Shape;361;p17"/>
          <p:cNvSpPr txBox="1"/>
          <p:nvPr/>
        </p:nvSpPr>
        <p:spPr>
          <a:xfrm>
            <a:off x="192897" y="1725660"/>
            <a:ext cx="10652400" cy="501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000">
                <a:solidFill>
                  <a:schemeClr val="dk1"/>
                </a:solidFill>
                <a:latin typeface="Montserrat"/>
                <a:ea typeface="Montserrat"/>
                <a:cs typeface="Montserrat"/>
                <a:sym typeface="Montserrat"/>
              </a:rPr>
              <a:t>Throughout the year students will create various artworks focussing on skill development. They will investigate and experiment using various, relevant art techniques. This is often based on the units of work we are studying.  ​</a:t>
            </a:r>
            <a:endParaRPr sz="20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2000">
              <a:solidFill>
                <a:schemeClr val="dk1"/>
              </a:solidFill>
              <a:latin typeface="Montserrat"/>
              <a:ea typeface="Montserrat"/>
              <a:cs typeface="Montserrat"/>
              <a:sym typeface="Montserrat"/>
            </a:endParaRPr>
          </a:p>
          <a:p>
            <a:pPr indent="0" lvl="0" marL="0" rtl="0" algn="l">
              <a:spcBef>
                <a:spcPts val="0"/>
              </a:spcBef>
              <a:spcAft>
                <a:spcPts val="0"/>
              </a:spcAft>
              <a:buNone/>
            </a:pPr>
            <a:r>
              <a:rPr lang="en-AU" sz="2000">
                <a:solidFill>
                  <a:schemeClr val="dk1"/>
                </a:solidFill>
                <a:latin typeface="Montserrat"/>
                <a:ea typeface="Montserrat"/>
                <a:cs typeface="Montserrat"/>
                <a:sym typeface="Montserrat"/>
              </a:rPr>
              <a:t>In Semester 2, students will also make connections between subject matter and appreciate the use of specific techniques and related history within a variety of key art movements.​ (Expressionism, Impressionism, surrealism and cubism).  </a:t>
            </a:r>
            <a:endParaRPr b="1" sz="2000">
              <a:solidFill>
                <a:schemeClr val="accent5"/>
              </a:solidFill>
              <a:latin typeface="Montserrat"/>
              <a:ea typeface="Montserrat"/>
              <a:cs typeface="Montserrat"/>
              <a:sym typeface="Montserrat"/>
            </a:endParaRPr>
          </a:p>
          <a:p>
            <a:pPr indent="0" lvl="0" marL="0" marR="0" rtl="0" algn="l">
              <a:spcBef>
                <a:spcPts val="0"/>
              </a:spcBef>
              <a:spcAft>
                <a:spcPts val="0"/>
              </a:spcAft>
              <a:buNone/>
            </a:pPr>
            <a:r>
              <a:t/>
            </a:r>
            <a:endParaRPr b="1" sz="2000">
              <a:solidFill>
                <a:schemeClr val="accent5"/>
              </a:solidFill>
              <a:latin typeface="Montserrat"/>
              <a:ea typeface="Montserrat"/>
              <a:cs typeface="Montserrat"/>
              <a:sym typeface="Montserrat"/>
            </a:endParaRPr>
          </a:p>
          <a:p>
            <a:pPr indent="0" lvl="0" marL="0" marR="0" rtl="0" algn="l">
              <a:spcBef>
                <a:spcPts val="0"/>
              </a:spcBef>
              <a:spcAft>
                <a:spcPts val="0"/>
              </a:spcAft>
              <a:buNone/>
            </a:pPr>
            <a:r>
              <a:rPr b="1" lang="en-AU" sz="2000">
                <a:solidFill>
                  <a:schemeClr val="accent5"/>
                </a:solidFill>
                <a:latin typeface="Montserrat"/>
                <a:ea typeface="Montserrat"/>
                <a:cs typeface="Montserrat"/>
                <a:sym typeface="Montserrat"/>
              </a:rPr>
              <a:t>Music</a:t>
            </a:r>
            <a:r>
              <a:rPr b="1" lang="en-AU" sz="2000">
                <a:solidFill>
                  <a:schemeClr val="accent5"/>
                </a:solidFill>
                <a:latin typeface="Montserrat SemiBold"/>
                <a:ea typeface="Montserrat SemiBold"/>
                <a:cs typeface="Montserrat SemiBold"/>
                <a:sym typeface="Montserrat SemiBold"/>
              </a:rPr>
              <a:t>/Drama - </a:t>
            </a:r>
            <a:r>
              <a:rPr b="1" lang="en-AU" sz="2000">
                <a:solidFill>
                  <a:schemeClr val="dk1"/>
                </a:solidFill>
                <a:latin typeface="Montserrat SemiBold"/>
                <a:ea typeface="Montserrat SemiBold"/>
                <a:cs typeface="Montserrat SemiBold"/>
                <a:sym typeface="Montserrat SemiBold"/>
              </a:rPr>
              <a:t>Carolyn Irvin  (RFF)</a:t>
            </a:r>
            <a:endParaRPr b="1" sz="2000">
              <a:solidFill>
                <a:schemeClr val="dk1"/>
              </a:solidFill>
              <a:latin typeface="Montserrat"/>
              <a:ea typeface="Montserrat"/>
              <a:cs typeface="Montserrat"/>
              <a:sym typeface="Montserrat"/>
            </a:endParaRPr>
          </a:p>
          <a:p>
            <a:pPr indent="0" lvl="0" marL="0" marR="0" rtl="0" algn="l">
              <a:spcBef>
                <a:spcPts val="0"/>
              </a:spcBef>
              <a:spcAft>
                <a:spcPts val="0"/>
              </a:spcAft>
              <a:buNone/>
            </a:pPr>
            <a:r>
              <a:rPr lang="en-AU" sz="2000">
                <a:solidFill>
                  <a:schemeClr val="dk1"/>
                </a:solidFill>
                <a:latin typeface="Montserrat"/>
                <a:ea typeface="Montserrat"/>
                <a:cs typeface="Montserrat"/>
                <a:sym typeface="Montserrat"/>
              </a:rPr>
              <a:t>During weekly music lessons in Semester 1, students will have the opportunity to learn skills using a variety of musical instruments. They will have access to </a:t>
            </a:r>
            <a:r>
              <a:rPr lang="en-AU" sz="2000">
                <a:solidFill>
                  <a:schemeClr val="dk1"/>
                </a:solidFill>
                <a:latin typeface="Montserrat"/>
                <a:ea typeface="Montserrat"/>
                <a:cs typeface="Montserrat"/>
                <a:sym typeface="Montserrat"/>
              </a:rPr>
              <a:t>keyboards, ukuleles, guitars</a:t>
            </a:r>
            <a:r>
              <a:rPr lang="en-AU" sz="2000">
                <a:solidFill>
                  <a:schemeClr val="dk1"/>
                </a:solidFill>
                <a:latin typeface="Montserrat"/>
                <a:ea typeface="Montserrat"/>
                <a:cs typeface="Montserrat"/>
                <a:sym typeface="Montserrat"/>
              </a:rPr>
              <a:t> and percussion instruments.</a:t>
            </a:r>
            <a:endParaRPr sz="2000">
              <a:solidFill>
                <a:schemeClr val="dk1"/>
              </a:solidFill>
              <a:latin typeface="Montserrat"/>
              <a:ea typeface="Montserrat"/>
              <a:cs typeface="Montserrat"/>
              <a:sym typeface="Montserrat"/>
            </a:endParaRPr>
          </a:p>
          <a:p>
            <a:pPr indent="0" lvl="0" marL="0" marR="0" rtl="0" algn="l">
              <a:spcBef>
                <a:spcPts val="0"/>
              </a:spcBef>
              <a:spcAft>
                <a:spcPts val="0"/>
              </a:spcAft>
              <a:buNone/>
            </a:pPr>
            <a:r>
              <a:rPr b="1" lang="en-AU" sz="2000">
                <a:solidFill>
                  <a:schemeClr val="accent5"/>
                </a:solidFill>
                <a:latin typeface="Montserrat"/>
                <a:ea typeface="Montserrat"/>
                <a:cs typeface="Montserrat"/>
                <a:sym typeface="Montserrat"/>
              </a:rPr>
              <a:t>Drama</a:t>
            </a:r>
            <a:endParaRPr b="1"/>
          </a:p>
          <a:p>
            <a:pPr indent="0" lvl="0" marL="0" marR="0" rtl="0" algn="l">
              <a:spcBef>
                <a:spcPts val="0"/>
              </a:spcBef>
              <a:spcAft>
                <a:spcPts val="0"/>
              </a:spcAft>
              <a:buNone/>
            </a:pPr>
            <a:r>
              <a:rPr lang="en-AU" sz="2000">
                <a:solidFill>
                  <a:schemeClr val="dk1"/>
                </a:solidFill>
                <a:latin typeface="Montserrat"/>
                <a:ea typeface="Montserrat"/>
                <a:cs typeface="Montserrat"/>
                <a:sym typeface="Montserrat"/>
              </a:rPr>
              <a:t>In drama this semester, students will focus on the voice in dramatic roles using articulation, expression and clarity of intonation and pitch.</a:t>
            </a:r>
            <a:endParaRPr sz="1200">
              <a:solidFill>
                <a:schemeClr val="dk1"/>
              </a:solidFill>
              <a:highlight>
                <a:srgbClr val="FFFFFF"/>
              </a:highlight>
              <a:latin typeface="Times New Roman"/>
              <a:ea typeface="Times New Roman"/>
              <a:cs typeface="Times New Roman"/>
              <a:sym typeface="Times New Roman"/>
            </a:endParaRPr>
          </a:p>
          <a:p>
            <a:pPr indent="0" lvl="0" marL="0" marR="0" rtl="0" algn="l">
              <a:spcBef>
                <a:spcPts val="0"/>
              </a:spcBef>
              <a:spcAft>
                <a:spcPts val="0"/>
              </a:spcAft>
              <a:buNone/>
            </a:pPr>
            <a:r>
              <a:rPr lang="en-AU" sz="2000">
                <a:solidFill>
                  <a:schemeClr val="dk1"/>
                </a:solidFill>
                <a:latin typeface="Montserrat"/>
                <a:ea typeface="Montserrat"/>
                <a:cs typeface="Montserrat"/>
                <a:sym typeface="Montserrat"/>
              </a:rPr>
              <a:t>Students will </a:t>
            </a:r>
            <a:r>
              <a:rPr lang="en-AU" sz="2000">
                <a:solidFill>
                  <a:schemeClr val="dk1"/>
                </a:solidFill>
                <a:latin typeface="Montserrat"/>
                <a:ea typeface="Montserrat"/>
                <a:cs typeface="Montserrat"/>
                <a:sym typeface="Montserrat"/>
              </a:rPr>
              <a:t>develop</a:t>
            </a:r>
            <a:r>
              <a:rPr lang="en-AU" sz="2000">
                <a:solidFill>
                  <a:schemeClr val="dk1"/>
                </a:solidFill>
                <a:latin typeface="Montserrat"/>
                <a:ea typeface="Montserrat"/>
                <a:cs typeface="Montserrat"/>
                <a:sym typeface="Montserrat"/>
              </a:rPr>
              <a:t> of improvisation skills.</a:t>
            </a:r>
            <a:endParaRPr/>
          </a:p>
        </p:txBody>
      </p:sp>
      <p:sp>
        <p:nvSpPr>
          <p:cNvPr id="362" name="Google Shape;362;p17"/>
          <p:cNvSpPr txBox="1"/>
          <p:nvPr/>
        </p:nvSpPr>
        <p:spPr>
          <a:xfrm>
            <a:off x="454960" y="5206253"/>
            <a:ext cx="11808900" cy="215400"/>
          </a:xfrm>
          <a:prstGeom prst="rect">
            <a:avLst/>
          </a:prstGeom>
          <a:noFill/>
          <a:ln>
            <a:noFill/>
          </a:ln>
        </p:spPr>
        <p:txBody>
          <a:bodyPr anchorCtr="0" anchor="t" bIns="0" lIns="0" spcFirstLastPara="1" rIns="0" wrap="square" tIns="0">
            <a:spAutoFit/>
          </a:bodyPr>
          <a:lstStyle/>
          <a:p>
            <a:pPr indent="0" lvl="0" marL="457200" marR="0" rtl="0" algn="l">
              <a:spcBef>
                <a:spcPts val="0"/>
              </a:spcBef>
              <a:spcAft>
                <a:spcPts val="0"/>
              </a:spcAft>
              <a:buNone/>
            </a:pPr>
            <a:r>
              <a:t/>
            </a:r>
            <a:endParaRPr/>
          </a:p>
        </p:txBody>
      </p:sp>
      <p:sp>
        <p:nvSpPr>
          <p:cNvPr id="363" name="Google Shape;363;p17"/>
          <p:cNvSpPr txBox="1"/>
          <p:nvPr/>
        </p:nvSpPr>
        <p:spPr>
          <a:xfrm>
            <a:off x="309089" y="1396343"/>
            <a:ext cx="11484900" cy="537900"/>
          </a:xfrm>
          <a:prstGeom prst="rect">
            <a:avLst/>
          </a:prstGeom>
          <a:noFill/>
          <a:ln>
            <a:noFill/>
          </a:ln>
        </p:spPr>
        <p:txBody>
          <a:bodyPr anchorCtr="0" anchor="t" bIns="45700" lIns="0" spcFirstLastPara="1" rIns="91425" wrap="square" tIns="45700">
            <a:noAutofit/>
          </a:bodyPr>
          <a:lstStyle/>
          <a:p>
            <a:pPr indent="0" lvl="0" marL="0" marR="0" rtl="0" algn="l">
              <a:lnSpc>
                <a:spcPct val="150000"/>
              </a:lnSpc>
              <a:spcBef>
                <a:spcPts val="0"/>
              </a:spcBef>
              <a:spcAft>
                <a:spcPts val="0"/>
              </a:spcAft>
              <a:buClr>
                <a:schemeClr val="accent5"/>
              </a:buClr>
              <a:buSzPts val="2000"/>
              <a:buFont typeface="Arial"/>
              <a:buNone/>
            </a:pPr>
            <a:r>
              <a:rPr b="1" i="0" lang="en-AU" sz="2000">
                <a:solidFill>
                  <a:schemeClr val="accent5"/>
                </a:solidFill>
                <a:latin typeface="Montserrat"/>
                <a:ea typeface="Montserrat"/>
                <a:cs typeface="Montserrat"/>
                <a:sym typeface="Montserrat"/>
              </a:rPr>
              <a:t>Visual Arts</a:t>
            </a:r>
            <a:endParaRPr b="1" i="0" sz="2000">
              <a:solidFill>
                <a:schemeClr val="accent5"/>
              </a:solidFill>
              <a:latin typeface="Montserrat"/>
              <a:ea typeface="Montserrat"/>
              <a:cs typeface="Montserrat"/>
              <a:sym typeface="Montserrat"/>
            </a:endParaRPr>
          </a:p>
        </p:txBody>
      </p:sp>
      <p:pic>
        <p:nvPicPr>
          <p:cNvPr id="364" name="Google Shape;364;p17"/>
          <p:cNvPicPr preferRelativeResize="0"/>
          <p:nvPr/>
        </p:nvPicPr>
        <p:blipFill rotWithShape="1">
          <a:blip r:embed="rId4">
            <a:alphaModFix/>
          </a:blip>
          <a:srcRect b="0" l="32186" r="32416" t="0"/>
          <a:stretch/>
        </p:blipFill>
        <p:spPr>
          <a:xfrm>
            <a:off x="9332075" y="254001"/>
            <a:ext cx="2754851" cy="1829725"/>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205a18cca55_2_1"/>
          <p:cNvSpPr txBox="1"/>
          <p:nvPr>
            <p:ph type="title"/>
          </p:nvPr>
        </p:nvSpPr>
        <p:spPr>
          <a:xfrm>
            <a:off x="334963" y="779117"/>
            <a:ext cx="11478600" cy="49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AU"/>
              <a:t>Choir, Band and Strings - Mrs Irvin </a:t>
            </a:r>
            <a:endParaRPr/>
          </a:p>
        </p:txBody>
      </p:sp>
      <p:sp>
        <p:nvSpPr>
          <p:cNvPr id="371" name="Google Shape;371;g205a18cca55_2_1"/>
          <p:cNvSpPr txBox="1"/>
          <p:nvPr>
            <p:ph idx="6" type="body"/>
          </p:nvPr>
        </p:nvSpPr>
        <p:spPr>
          <a:xfrm>
            <a:off x="-125" y="1294500"/>
            <a:ext cx="11828400" cy="1629600"/>
          </a:xfrm>
          <a:prstGeom prst="rect">
            <a:avLst/>
          </a:prstGeom>
        </p:spPr>
        <p:txBody>
          <a:bodyPr anchorCtr="0" anchor="t" bIns="45700" lIns="91425" spcFirstLastPara="1" rIns="91425" wrap="square" tIns="45700">
            <a:normAutofit fontScale="77500"/>
          </a:bodyPr>
          <a:lstStyle/>
          <a:p>
            <a:pPr indent="0" lvl="0" marL="0" rtl="0" algn="l">
              <a:spcBef>
                <a:spcPts val="0"/>
              </a:spcBef>
              <a:spcAft>
                <a:spcPts val="0"/>
              </a:spcAft>
              <a:buClr>
                <a:schemeClr val="dk1"/>
              </a:buClr>
              <a:buSzPct val="44836"/>
              <a:buFont typeface="Arial"/>
              <a:buNone/>
            </a:pPr>
            <a:r>
              <a:rPr b="1" lang="en-AU" sz="2453">
                <a:solidFill>
                  <a:schemeClr val="accent5"/>
                </a:solidFill>
                <a:latin typeface="Montserrat"/>
                <a:ea typeface="Montserrat"/>
                <a:cs typeface="Montserrat"/>
                <a:sym typeface="Montserrat"/>
              </a:rPr>
              <a:t>Choir</a:t>
            </a:r>
            <a:endParaRPr b="1" sz="2253">
              <a:latin typeface="Montserrat"/>
              <a:ea typeface="Montserrat"/>
              <a:cs typeface="Montserrat"/>
              <a:sym typeface="Montserrat"/>
            </a:endParaRPr>
          </a:p>
          <a:p>
            <a:pPr indent="0" lvl="0" marL="0" rtl="0" algn="l">
              <a:spcBef>
                <a:spcPts val="600"/>
              </a:spcBef>
              <a:spcAft>
                <a:spcPts val="600"/>
              </a:spcAft>
              <a:buNone/>
            </a:pPr>
            <a:r>
              <a:rPr lang="en-AU" sz="2035"/>
              <a:t>Students in years 3 -6 can join the choir. They meet in the music room every Tuesday morning at 8:45am. This year they have the opportunity to perform in the Central Coast Choral Festival which will culminate in a performance with a combined choir of over 300 students at the Wyong Art House in October. </a:t>
            </a:r>
            <a:endParaRPr sz="2035"/>
          </a:p>
        </p:txBody>
      </p:sp>
      <p:sp>
        <p:nvSpPr>
          <p:cNvPr id="372" name="Google Shape;372;g205a18cca55_2_1"/>
          <p:cNvSpPr txBox="1"/>
          <p:nvPr>
            <p:ph idx="7" type="body"/>
          </p:nvPr>
        </p:nvSpPr>
        <p:spPr>
          <a:xfrm>
            <a:off x="-125" y="2924100"/>
            <a:ext cx="11380500" cy="612900"/>
          </a:xfrm>
          <a:prstGeom prst="rect">
            <a:avLst/>
          </a:prstGeom>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None/>
            </a:pPr>
            <a:r>
              <a:rPr b="1" lang="en-AU" sz="2208">
                <a:solidFill>
                  <a:srgbClr val="CC0000"/>
                </a:solidFill>
                <a:latin typeface="Montserrat"/>
                <a:ea typeface="Montserrat"/>
                <a:cs typeface="Montserrat"/>
                <a:sym typeface="Montserrat"/>
              </a:rPr>
              <a:t>Band</a:t>
            </a:r>
            <a:endParaRPr b="1" sz="2208">
              <a:solidFill>
                <a:srgbClr val="CC0000"/>
              </a:solidFill>
              <a:latin typeface="Montserrat"/>
              <a:ea typeface="Montserrat"/>
              <a:cs typeface="Montserrat"/>
              <a:sym typeface="Montserrat"/>
            </a:endParaRPr>
          </a:p>
          <a:p>
            <a:pPr indent="0" lvl="0" marL="0" rtl="0" algn="l">
              <a:spcBef>
                <a:spcPts val="0"/>
              </a:spcBef>
              <a:spcAft>
                <a:spcPts val="600"/>
              </a:spcAft>
              <a:buNone/>
            </a:pPr>
            <a:r>
              <a:t/>
            </a:r>
            <a:endParaRPr/>
          </a:p>
        </p:txBody>
      </p:sp>
      <p:sp>
        <p:nvSpPr>
          <p:cNvPr id="373" name="Google Shape;373;g205a18cca55_2_1"/>
          <p:cNvSpPr txBox="1"/>
          <p:nvPr>
            <p:ph idx="8" type="body"/>
          </p:nvPr>
        </p:nvSpPr>
        <p:spPr>
          <a:xfrm>
            <a:off x="-49175" y="3497375"/>
            <a:ext cx="11478600" cy="1383300"/>
          </a:xfrm>
          <a:prstGeom prst="rect">
            <a:avLst/>
          </a:prstGeom>
        </p:spPr>
        <p:txBody>
          <a:bodyPr anchorCtr="0" anchor="t" bIns="45700" lIns="91425" spcFirstLastPara="1" rIns="91425" wrap="square" tIns="45700">
            <a:noAutofit/>
          </a:bodyPr>
          <a:lstStyle/>
          <a:p>
            <a:pPr indent="0" lvl="0" marL="0" rtl="0" algn="l">
              <a:spcBef>
                <a:spcPts val="0"/>
              </a:spcBef>
              <a:spcAft>
                <a:spcPts val="600"/>
              </a:spcAft>
              <a:buSzPts val="1018"/>
              <a:buNone/>
            </a:pPr>
            <a:r>
              <a:rPr lang="en-AU" sz="1665"/>
              <a:t>Senior Band will meet every Wednesday in the FSU room at 8:00am under the guidance of Di Gardiner. Those who wish to  join band this year will start in Training band on Tuesdays. Training band will start in Term 2 and a note will be given out in the next few weeks with all the relevant information.</a:t>
            </a:r>
            <a:endParaRPr sz="1665"/>
          </a:p>
        </p:txBody>
      </p:sp>
      <p:sp>
        <p:nvSpPr>
          <p:cNvPr id="374" name="Google Shape;374;g205a18cca55_2_1"/>
          <p:cNvSpPr txBox="1"/>
          <p:nvPr>
            <p:ph idx="9" type="body"/>
          </p:nvPr>
        </p:nvSpPr>
        <p:spPr>
          <a:xfrm>
            <a:off x="-5075" y="4880550"/>
            <a:ext cx="11828400" cy="1851300"/>
          </a:xfrm>
          <a:prstGeom prst="rect">
            <a:avLst/>
          </a:prstGeom>
        </p:spPr>
        <p:txBody>
          <a:bodyPr anchorCtr="0" anchor="t" bIns="45700" lIns="91425" spcFirstLastPara="1" rIns="91425" wrap="square" tIns="45700">
            <a:normAutofit fontScale="92500" lnSpcReduction="20000"/>
          </a:bodyPr>
          <a:lstStyle/>
          <a:p>
            <a:pPr indent="0" lvl="0" marL="0" rtl="0" algn="l">
              <a:spcBef>
                <a:spcPts val="0"/>
              </a:spcBef>
              <a:spcAft>
                <a:spcPts val="0"/>
              </a:spcAft>
              <a:buNone/>
            </a:pPr>
            <a:r>
              <a:rPr b="1" lang="en-AU" sz="2340">
                <a:solidFill>
                  <a:schemeClr val="accent5"/>
                </a:solidFill>
                <a:highlight>
                  <a:schemeClr val="lt1"/>
                </a:highlight>
                <a:latin typeface="Montserrat"/>
                <a:ea typeface="Montserrat"/>
                <a:cs typeface="Montserrat"/>
                <a:sym typeface="Montserrat"/>
              </a:rPr>
              <a:t>Violin</a:t>
            </a:r>
            <a:endParaRPr b="1" sz="2340">
              <a:solidFill>
                <a:schemeClr val="accent5"/>
              </a:solidFill>
              <a:highlight>
                <a:schemeClr val="lt1"/>
              </a:highlight>
              <a:latin typeface="Montserrat"/>
              <a:ea typeface="Montserrat"/>
              <a:cs typeface="Montserrat"/>
              <a:sym typeface="Montserrat"/>
            </a:endParaRPr>
          </a:p>
          <a:p>
            <a:pPr indent="0" lvl="0" marL="0" rtl="0" algn="l">
              <a:spcBef>
                <a:spcPts val="600"/>
              </a:spcBef>
              <a:spcAft>
                <a:spcPts val="600"/>
              </a:spcAft>
              <a:buNone/>
            </a:pPr>
            <a:r>
              <a:rPr lang="en-AU">
                <a:highlight>
                  <a:schemeClr val="lt1"/>
                </a:highlight>
              </a:rPr>
              <a:t>On Mondays our senior string students meet in the FSU </a:t>
            </a:r>
            <a:r>
              <a:rPr lang="en-AU">
                <a:highlight>
                  <a:schemeClr val="lt1"/>
                </a:highlight>
              </a:rPr>
              <a:t>where</a:t>
            </a:r>
            <a:r>
              <a:rPr lang="en-AU">
                <a:highlight>
                  <a:schemeClr val="lt1"/>
                </a:highlight>
              </a:rPr>
              <a:t> they are preparing to perform</a:t>
            </a:r>
            <a:r>
              <a:rPr lang="en-AU">
                <a:highlight>
                  <a:schemeClr val="lt1"/>
                </a:highlight>
              </a:rPr>
              <a:t> for the Festival of Instrumental Music</a:t>
            </a:r>
            <a:r>
              <a:rPr lang="en-AU">
                <a:highlight>
                  <a:schemeClr val="lt1"/>
                </a:highlight>
              </a:rPr>
              <a:t> at the Opera House. Our beginners from last year have now moved up to intermediate but will stay meeting on Fridays at 8:00am. Our new beginning violin students will start next term and a note will be sent home to those students wishing to participate.</a:t>
            </a:r>
            <a:endParaRPr>
              <a:highlight>
                <a:schemeClr val="lt1"/>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205a18cca55_3_56"/>
          <p:cNvSpPr txBox="1"/>
          <p:nvPr>
            <p:ph type="title"/>
          </p:nvPr>
        </p:nvSpPr>
        <p:spPr>
          <a:xfrm>
            <a:off x="371475" y="2823581"/>
            <a:ext cx="4635900" cy="1107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AU"/>
              <a:t>Questions?</a:t>
            </a:r>
            <a:endParaRPr/>
          </a:p>
        </p:txBody>
      </p:sp>
      <p:sp>
        <p:nvSpPr>
          <p:cNvPr id="381" name="Google Shape;381;g205a18cca55_3_56"/>
          <p:cNvSpPr txBox="1"/>
          <p:nvPr>
            <p:ph idx="1" type="body"/>
          </p:nvPr>
        </p:nvSpPr>
        <p:spPr>
          <a:xfrm>
            <a:off x="371475" y="4048755"/>
            <a:ext cx="4635900" cy="905100"/>
          </a:xfrm>
          <a:prstGeom prst="rect">
            <a:avLst/>
          </a:prstGeom>
        </p:spPr>
        <p:txBody>
          <a:bodyPr anchorCtr="0" anchor="t" bIns="45700" lIns="0" spcFirstLastPara="1" rIns="91425" wrap="square" tIns="45700">
            <a:noAutofit/>
          </a:bodyPr>
          <a:lstStyle/>
          <a:p>
            <a:pPr indent="0" lvl="0" marL="0" rtl="0" algn="l">
              <a:spcBef>
                <a:spcPts val="0"/>
              </a:spcBef>
              <a:spcAft>
                <a:spcPts val="600"/>
              </a:spcAft>
              <a:buNone/>
            </a:pPr>
            <a:r>
              <a:rPr lang="en-AU"/>
              <a:t>Thank you for attending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0562f640f4_0_35"/>
          <p:cNvSpPr txBox="1"/>
          <p:nvPr>
            <p:ph type="title"/>
          </p:nvPr>
        </p:nvSpPr>
        <p:spPr>
          <a:xfrm>
            <a:off x="270950" y="282681"/>
            <a:ext cx="4635900" cy="1107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AU"/>
              <a:t>Stage 2 Team </a:t>
            </a:r>
            <a:endParaRPr/>
          </a:p>
        </p:txBody>
      </p:sp>
      <p:sp>
        <p:nvSpPr>
          <p:cNvPr id="172" name="Google Shape;172;g20562f640f4_0_35"/>
          <p:cNvSpPr txBox="1"/>
          <p:nvPr>
            <p:ph idx="1" type="body"/>
          </p:nvPr>
        </p:nvSpPr>
        <p:spPr>
          <a:xfrm>
            <a:off x="270950" y="1468150"/>
            <a:ext cx="1415700" cy="931500"/>
          </a:xfrm>
          <a:prstGeom prst="rect">
            <a:avLst/>
          </a:prstGeom>
        </p:spPr>
        <p:txBody>
          <a:bodyPr anchorCtr="0" anchor="t" bIns="45700" lIns="0" spcFirstLastPara="1" rIns="91425" wrap="square" tIns="45700">
            <a:noAutofit/>
          </a:bodyPr>
          <a:lstStyle/>
          <a:p>
            <a:pPr indent="0" lvl="0" marL="0" rtl="0" algn="l">
              <a:spcBef>
                <a:spcPts val="0"/>
              </a:spcBef>
              <a:spcAft>
                <a:spcPts val="600"/>
              </a:spcAft>
              <a:buNone/>
            </a:pPr>
            <a:r>
              <a:rPr lang="en-AU"/>
              <a:t>2023</a:t>
            </a:r>
            <a:endParaRPr/>
          </a:p>
        </p:txBody>
      </p:sp>
      <p:sp>
        <p:nvSpPr>
          <p:cNvPr id="173" name="Google Shape;173;g20562f640f4_0_35"/>
          <p:cNvSpPr txBox="1"/>
          <p:nvPr/>
        </p:nvSpPr>
        <p:spPr>
          <a:xfrm>
            <a:off x="1227225" y="1608375"/>
            <a:ext cx="58197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AU" sz="3200">
                <a:solidFill>
                  <a:schemeClr val="lt1"/>
                </a:solidFill>
                <a:latin typeface="Montserrat Medium"/>
                <a:ea typeface="Montserrat Medium"/>
                <a:cs typeface="Montserrat Medium"/>
                <a:sym typeface="Montserrat Medium"/>
              </a:rPr>
              <a:t>Roxanne Davies - 4D </a:t>
            </a:r>
            <a:endParaRPr sz="32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i="1" lang="en-AU" sz="2400">
                <a:solidFill>
                  <a:schemeClr val="lt1"/>
                </a:solidFill>
                <a:latin typeface="Montserrat Medium"/>
                <a:ea typeface="Montserrat Medium"/>
                <a:cs typeface="Montserrat Medium"/>
                <a:sym typeface="Montserrat Medium"/>
              </a:rPr>
              <a:t>Assistant Principal</a:t>
            </a:r>
            <a:r>
              <a:rPr i="1" lang="en-AU" sz="3200">
                <a:solidFill>
                  <a:schemeClr val="lt1"/>
                </a:solidFill>
                <a:latin typeface="Montserrat Medium"/>
                <a:ea typeface="Montserrat Medium"/>
                <a:cs typeface="Montserrat Medium"/>
                <a:sym typeface="Montserrat Medium"/>
              </a:rPr>
              <a:t> </a:t>
            </a:r>
            <a:endParaRPr i="1" sz="32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2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AU" sz="3200">
                <a:solidFill>
                  <a:schemeClr val="lt1"/>
                </a:solidFill>
                <a:latin typeface="Montserrat Medium"/>
                <a:ea typeface="Montserrat Medium"/>
                <a:cs typeface="Montserrat Medium"/>
                <a:sym typeface="Montserrat Medium"/>
              </a:rPr>
              <a:t>Megan Faunce  - 3F</a:t>
            </a:r>
            <a:endParaRPr sz="32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AU" sz="2400">
                <a:solidFill>
                  <a:schemeClr val="lt1"/>
                </a:solidFill>
                <a:latin typeface="Montserrat Medium"/>
                <a:ea typeface="Montserrat Medium"/>
                <a:cs typeface="Montserrat Medium"/>
                <a:sym typeface="Montserrat Medium"/>
              </a:rPr>
              <a:t>Angus McBride (Friday) </a:t>
            </a:r>
            <a:endParaRPr sz="24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4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AU" sz="3200">
                <a:solidFill>
                  <a:schemeClr val="lt1"/>
                </a:solidFill>
                <a:latin typeface="Montserrat Medium"/>
                <a:ea typeface="Montserrat Medium"/>
                <a:cs typeface="Montserrat Medium"/>
                <a:sym typeface="Montserrat Medium"/>
              </a:rPr>
              <a:t>Dennis Jarmaine  - 3J</a:t>
            </a:r>
            <a:endParaRPr sz="32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32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AU" sz="3200">
                <a:solidFill>
                  <a:schemeClr val="lt1"/>
                </a:solidFill>
                <a:latin typeface="Montserrat Medium"/>
                <a:ea typeface="Montserrat Medium"/>
                <a:cs typeface="Montserrat Medium"/>
                <a:sym typeface="Montserrat Medium"/>
              </a:rPr>
              <a:t>Chris Spencer - 3/4S</a:t>
            </a:r>
            <a:endParaRPr>
              <a:solidFill>
                <a:schemeClr val="lt1"/>
              </a:solidFill>
            </a:endParaRPr>
          </a:p>
        </p:txBody>
      </p:sp>
      <p:sp>
        <p:nvSpPr>
          <p:cNvPr id="174" name="Google Shape;174;g20562f640f4_0_35"/>
          <p:cNvSpPr txBox="1"/>
          <p:nvPr/>
        </p:nvSpPr>
        <p:spPr>
          <a:xfrm>
            <a:off x="7582975" y="452825"/>
            <a:ext cx="42201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AU" sz="1800">
                <a:solidFill>
                  <a:schemeClr val="lt1"/>
                </a:solidFill>
                <a:latin typeface="Montserrat Medium"/>
                <a:ea typeface="Montserrat Medium"/>
                <a:cs typeface="Montserrat Medium"/>
                <a:sym typeface="Montserrat Medium"/>
              </a:rPr>
              <a:t>Principal - Ben Thomas</a:t>
            </a:r>
            <a:endParaRPr sz="18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AU" sz="1800">
                <a:solidFill>
                  <a:schemeClr val="lt1"/>
                </a:solidFill>
                <a:latin typeface="Montserrat Medium"/>
                <a:ea typeface="Montserrat Medium"/>
                <a:cs typeface="Montserrat Medium"/>
                <a:sym typeface="Montserrat Medium"/>
              </a:rPr>
              <a:t>AP - Early Stage 1 - Nikki Tobin</a:t>
            </a:r>
            <a:endParaRPr sz="18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AU" sz="1800">
                <a:solidFill>
                  <a:schemeClr val="lt1"/>
                </a:solidFill>
                <a:latin typeface="Montserrat Medium"/>
                <a:ea typeface="Montserrat Medium"/>
                <a:cs typeface="Montserrat Medium"/>
                <a:sym typeface="Montserrat Medium"/>
              </a:rPr>
              <a:t>AP - Stage 1 - Esther Hartley</a:t>
            </a:r>
            <a:endParaRPr sz="18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AU" sz="1800">
                <a:solidFill>
                  <a:schemeClr val="lt1"/>
                </a:solidFill>
                <a:latin typeface="Montserrat Medium"/>
                <a:ea typeface="Montserrat Medium"/>
                <a:cs typeface="Montserrat Medium"/>
                <a:sym typeface="Montserrat Medium"/>
              </a:rPr>
              <a:t>AP - Stage 3 - Louise Duck </a:t>
            </a:r>
            <a:endParaRPr sz="18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rPr lang="en-AU" sz="1800">
                <a:solidFill>
                  <a:schemeClr val="lt1"/>
                </a:solidFill>
                <a:latin typeface="Montserrat Medium"/>
                <a:ea typeface="Montserrat Medium"/>
                <a:cs typeface="Montserrat Medium"/>
                <a:sym typeface="Montserrat Medium"/>
              </a:rPr>
              <a:t>APC&amp;I  / AP Stage 1  - Jodie Ward</a:t>
            </a:r>
            <a:endParaRPr sz="1800">
              <a:solidFill>
                <a:schemeClr val="l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8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g20562f640f4_0_52"/>
          <p:cNvSpPr txBox="1"/>
          <p:nvPr>
            <p:ph idx="1" type="body"/>
          </p:nvPr>
        </p:nvSpPr>
        <p:spPr>
          <a:xfrm>
            <a:off x="334970" y="1989150"/>
            <a:ext cx="3060600" cy="4084500"/>
          </a:xfrm>
          <a:prstGeom prst="rect">
            <a:avLst/>
          </a:prstGeom>
        </p:spPr>
        <p:txBody>
          <a:bodyPr anchorCtr="0" anchor="t" bIns="45700" lIns="91425" spcFirstLastPara="1" rIns="91425" wrap="square" tIns="45700">
            <a:normAutofit lnSpcReduction="20000"/>
          </a:bodyPr>
          <a:lstStyle/>
          <a:p>
            <a:pPr indent="0" lvl="0" marL="0" rtl="0" algn="l">
              <a:spcBef>
                <a:spcPts val="0"/>
              </a:spcBef>
              <a:spcAft>
                <a:spcPts val="0"/>
              </a:spcAft>
              <a:buNone/>
            </a:pPr>
            <a:r>
              <a:rPr b="1" lang="en-AU" sz="2000">
                <a:latin typeface="Montserrat"/>
                <a:ea typeface="Montserrat"/>
                <a:cs typeface="Montserrat"/>
                <a:sym typeface="Montserrat"/>
              </a:rPr>
              <a:t>Strategic Direction 1</a:t>
            </a:r>
            <a:endParaRPr b="1" sz="2000">
              <a:latin typeface="Montserrat"/>
              <a:ea typeface="Montserrat"/>
              <a:cs typeface="Montserrat"/>
              <a:sym typeface="Montserrat"/>
            </a:endParaRPr>
          </a:p>
          <a:p>
            <a:pPr indent="0" lvl="0" marL="0" rtl="0" algn="l">
              <a:lnSpc>
                <a:spcPct val="115000"/>
              </a:lnSpc>
              <a:spcBef>
                <a:spcPts val="600"/>
              </a:spcBef>
              <a:spcAft>
                <a:spcPts val="0"/>
              </a:spcAft>
              <a:buClr>
                <a:schemeClr val="dk1"/>
              </a:buClr>
              <a:buSzPts val="1100"/>
              <a:buFont typeface="Arial"/>
              <a:buNone/>
            </a:pPr>
            <a:r>
              <a:rPr lang="en-AU" sz="2000">
                <a:solidFill>
                  <a:schemeClr val="accent1"/>
                </a:solidFill>
                <a:latin typeface="Montserrat"/>
                <a:ea typeface="Montserrat"/>
                <a:cs typeface="Montserrat"/>
                <a:sym typeface="Montserrat"/>
              </a:rPr>
              <a:t>To improve student learning outcomes in reading and numeracy, we will examine quality data which will lead to targeted instructional leadership and implementation of explicit instruction in every classroom.</a:t>
            </a:r>
            <a:endParaRPr sz="2000">
              <a:solidFill>
                <a:schemeClr val="accent1"/>
              </a:solidFill>
              <a:latin typeface="Montserrat"/>
              <a:ea typeface="Montserrat"/>
              <a:cs typeface="Montserrat"/>
              <a:sym typeface="Montserrat"/>
            </a:endParaRPr>
          </a:p>
          <a:p>
            <a:pPr indent="0" lvl="0" marL="0" rtl="0" algn="l">
              <a:spcBef>
                <a:spcPts val="0"/>
              </a:spcBef>
              <a:spcAft>
                <a:spcPts val="600"/>
              </a:spcAft>
              <a:buNone/>
            </a:pPr>
            <a:r>
              <a:t/>
            </a:r>
            <a:endParaRPr/>
          </a:p>
        </p:txBody>
      </p:sp>
      <p:sp>
        <p:nvSpPr>
          <p:cNvPr id="181" name="Google Shape;181;g20562f640f4_0_52"/>
          <p:cNvSpPr txBox="1"/>
          <p:nvPr>
            <p:ph type="title"/>
          </p:nvPr>
        </p:nvSpPr>
        <p:spPr>
          <a:xfrm>
            <a:off x="334963" y="779117"/>
            <a:ext cx="11478600" cy="49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AU"/>
              <a:t>Strategic Improvement Plan 2021-2025</a:t>
            </a:r>
            <a:endParaRPr/>
          </a:p>
        </p:txBody>
      </p:sp>
      <p:sp>
        <p:nvSpPr>
          <p:cNvPr id="182" name="Google Shape;182;g20562f640f4_0_52"/>
          <p:cNvSpPr/>
          <p:nvPr>
            <p:ph idx="2" type="chart"/>
          </p:nvPr>
        </p:nvSpPr>
        <p:spPr>
          <a:xfrm>
            <a:off x="4236563" y="1989150"/>
            <a:ext cx="3151800" cy="4084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AU" sz="2000">
                <a:latin typeface="Montserrat"/>
                <a:ea typeface="Montserrat"/>
                <a:cs typeface="Montserrat"/>
                <a:sym typeface="Montserrat"/>
              </a:rPr>
              <a:t>Strategic Direction 2</a:t>
            </a:r>
            <a:endParaRPr b="1" sz="2000">
              <a:latin typeface="Montserrat"/>
              <a:ea typeface="Montserrat"/>
              <a:cs typeface="Montserrat"/>
              <a:sym typeface="Montserrat"/>
            </a:endParaRPr>
          </a:p>
          <a:p>
            <a:pPr indent="0" lvl="0" marL="0" rtl="0" algn="l">
              <a:lnSpc>
                <a:spcPct val="115000"/>
              </a:lnSpc>
              <a:spcBef>
                <a:spcPts val="600"/>
              </a:spcBef>
              <a:spcAft>
                <a:spcPts val="0"/>
              </a:spcAft>
              <a:buClr>
                <a:schemeClr val="dk1"/>
              </a:buClr>
              <a:buSzPts val="1100"/>
              <a:buFont typeface="Arial"/>
              <a:buNone/>
            </a:pPr>
            <a:r>
              <a:rPr lang="en-AU" sz="2000">
                <a:solidFill>
                  <a:schemeClr val="accent2"/>
                </a:solidFill>
                <a:latin typeface="Montserrat"/>
                <a:ea typeface="Montserrat"/>
                <a:cs typeface="Montserrat"/>
                <a:sym typeface="Montserrat"/>
              </a:rPr>
              <a:t>To increase the proportion of students reporting sense of belonging at school.</a:t>
            </a:r>
            <a:endParaRPr sz="2000">
              <a:solidFill>
                <a:schemeClr val="accent2"/>
              </a:solidFill>
              <a:latin typeface="Montserrat"/>
              <a:ea typeface="Montserrat"/>
              <a:cs typeface="Montserrat"/>
              <a:sym typeface="Montserrat"/>
            </a:endParaRPr>
          </a:p>
          <a:p>
            <a:pPr indent="0" lvl="0" marL="0" rtl="0" algn="l">
              <a:spcBef>
                <a:spcPts val="0"/>
              </a:spcBef>
              <a:spcAft>
                <a:spcPts val="600"/>
              </a:spcAft>
              <a:buNone/>
            </a:pPr>
            <a:r>
              <a:t/>
            </a:r>
            <a:endParaRPr/>
          </a:p>
        </p:txBody>
      </p:sp>
      <p:sp>
        <p:nvSpPr>
          <p:cNvPr id="183" name="Google Shape;183;g20562f640f4_0_52"/>
          <p:cNvSpPr/>
          <p:nvPr>
            <p:ph idx="2" type="chart"/>
          </p:nvPr>
        </p:nvSpPr>
        <p:spPr>
          <a:xfrm>
            <a:off x="8229350" y="1989150"/>
            <a:ext cx="3151800" cy="4084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AU" sz="2000"/>
              <a:t>Strategic Direction 3</a:t>
            </a:r>
            <a:endParaRPr sz="2000">
              <a:solidFill>
                <a:srgbClr val="373737"/>
              </a:solidFill>
              <a:latin typeface="Montserrat"/>
              <a:ea typeface="Montserrat"/>
              <a:cs typeface="Montserrat"/>
              <a:sym typeface="Montserrat"/>
            </a:endParaRPr>
          </a:p>
          <a:p>
            <a:pPr indent="0" lvl="0" marL="0" rtl="0" algn="l">
              <a:lnSpc>
                <a:spcPct val="115000"/>
              </a:lnSpc>
              <a:spcBef>
                <a:spcPts val="600"/>
              </a:spcBef>
              <a:spcAft>
                <a:spcPts val="0"/>
              </a:spcAft>
              <a:buClr>
                <a:schemeClr val="dk1"/>
              </a:buClr>
              <a:buSzPts val="1100"/>
              <a:buFont typeface="Arial"/>
              <a:buNone/>
            </a:pPr>
            <a:r>
              <a:rPr lang="en-AU" sz="1900">
                <a:solidFill>
                  <a:schemeClr val="accent5"/>
                </a:solidFill>
                <a:latin typeface="Montserrat"/>
                <a:ea typeface="Montserrat"/>
                <a:cs typeface="Montserrat"/>
                <a:sym typeface="Montserrat"/>
              </a:rPr>
              <a:t>T</a:t>
            </a:r>
            <a:r>
              <a:rPr lang="en-AU" sz="1900">
                <a:solidFill>
                  <a:schemeClr val="accent5"/>
                </a:solidFill>
                <a:latin typeface="Montserrat"/>
                <a:ea typeface="Montserrat"/>
                <a:cs typeface="Montserrat"/>
                <a:sym typeface="Montserrat"/>
              </a:rPr>
              <a:t>o improve quality systems across the school to support to support professional effectiveness of all school members.</a:t>
            </a:r>
            <a:endParaRPr sz="1900">
              <a:solidFill>
                <a:schemeClr val="accent5"/>
              </a:solidFill>
            </a:endParaRPr>
          </a:p>
          <a:p>
            <a:pPr indent="0" lvl="0" marL="0" rtl="0" algn="l">
              <a:spcBef>
                <a:spcPts val="0"/>
              </a:spcBef>
              <a:spcAft>
                <a:spcPts val="600"/>
              </a:spcAft>
              <a:buNone/>
            </a:pPr>
            <a:r>
              <a:rPr lang="en-AU"/>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0562f640f4_0_22"/>
          <p:cNvSpPr txBox="1"/>
          <p:nvPr>
            <p:ph idx="1" type="body"/>
          </p:nvPr>
        </p:nvSpPr>
        <p:spPr>
          <a:xfrm>
            <a:off x="337062" y="1989138"/>
            <a:ext cx="11482800" cy="4110600"/>
          </a:xfrm>
          <a:prstGeom prst="rect">
            <a:avLst/>
          </a:prstGeom>
        </p:spPr>
        <p:txBody>
          <a:bodyPr anchorCtr="0" anchor="t" bIns="45700" lIns="91425" spcFirstLastPara="1" rIns="91425" wrap="square" tIns="45700">
            <a:normAutofit/>
          </a:bodyPr>
          <a:lstStyle/>
          <a:p>
            <a:pPr indent="0" lvl="0" marL="0" rtl="0" algn="l">
              <a:spcBef>
                <a:spcPts val="0"/>
              </a:spcBef>
              <a:spcAft>
                <a:spcPts val="600"/>
              </a:spcAft>
              <a:buNone/>
            </a:pPr>
            <a:r>
              <a:t/>
            </a:r>
            <a:endParaRPr/>
          </a:p>
        </p:txBody>
      </p:sp>
      <p:sp>
        <p:nvSpPr>
          <p:cNvPr id="190" name="Google Shape;190;g20562f640f4_0_22"/>
          <p:cNvSpPr txBox="1"/>
          <p:nvPr>
            <p:ph type="title"/>
          </p:nvPr>
        </p:nvSpPr>
        <p:spPr>
          <a:xfrm>
            <a:off x="337366" y="779117"/>
            <a:ext cx="11476200" cy="49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91" name="Google Shape;191;g20562f640f4_0_22"/>
          <p:cNvSpPr txBox="1"/>
          <p:nvPr>
            <p:ph idx="2" type="body"/>
          </p:nvPr>
        </p:nvSpPr>
        <p:spPr>
          <a:xfrm>
            <a:off x="337376" y="1300834"/>
            <a:ext cx="11482500" cy="537900"/>
          </a:xfrm>
          <a:prstGeom prst="rect">
            <a:avLst/>
          </a:prstGeom>
        </p:spPr>
        <p:txBody>
          <a:bodyPr anchorCtr="0" anchor="t" bIns="45700" lIns="0" spcFirstLastPara="1" rIns="91425" wrap="square" tIns="45700">
            <a:noAutofit/>
          </a:bodyPr>
          <a:lstStyle/>
          <a:p>
            <a:pPr indent="0" lvl="0" marL="0" rtl="0" algn="l">
              <a:spcBef>
                <a:spcPts val="0"/>
              </a:spcBef>
              <a:spcAft>
                <a:spcPts val="600"/>
              </a:spcAft>
              <a:buNone/>
            </a:pPr>
            <a:r>
              <a:t/>
            </a:r>
            <a:endParaRPr/>
          </a:p>
        </p:txBody>
      </p:sp>
      <p:pic>
        <p:nvPicPr>
          <p:cNvPr id="192" name="Google Shape;192;g20562f640f4_0_22"/>
          <p:cNvPicPr preferRelativeResize="0"/>
          <p:nvPr/>
        </p:nvPicPr>
        <p:blipFill>
          <a:blip r:embed="rId3">
            <a:alphaModFix/>
          </a:blip>
          <a:stretch>
            <a:fillRect/>
          </a:stretch>
        </p:blipFill>
        <p:spPr>
          <a:xfrm>
            <a:off x="152400" y="152400"/>
            <a:ext cx="12039601" cy="6705600"/>
          </a:xfrm>
          <a:prstGeom prst="rect">
            <a:avLst/>
          </a:prstGeom>
          <a:noFill/>
          <a:ln>
            <a:noFill/>
          </a:ln>
        </p:spPr>
      </p:pic>
      <p:sp>
        <p:nvSpPr>
          <p:cNvPr id="193" name="Google Shape;193;g20562f640f4_0_22"/>
          <p:cNvSpPr txBox="1"/>
          <p:nvPr/>
        </p:nvSpPr>
        <p:spPr>
          <a:xfrm>
            <a:off x="340519" y="338667"/>
            <a:ext cx="3703200" cy="366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AU" sz="1200">
                <a:latin typeface="Times New Roman"/>
                <a:ea typeface="Times New Roman"/>
                <a:cs typeface="Times New Roman"/>
                <a:sym typeface="Times New Roman"/>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0562f640f4_0_4"/>
          <p:cNvSpPr txBox="1"/>
          <p:nvPr>
            <p:ph type="title"/>
          </p:nvPr>
        </p:nvSpPr>
        <p:spPr>
          <a:xfrm>
            <a:off x="337366" y="779117"/>
            <a:ext cx="11476200" cy="49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00" name="Google Shape;200;g20562f640f4_0_4"/>
          <p:cNvSpPr txBox="1"/>
          <p:nvPr>
            <p:ph idx="1" type="body"/>
          </p:nvPr>
        </p:nvSpPr>
        <p:spPr>
          <a:xfrm>
            <a:off x="337062" y="1989138"/>
            <a:ext cx="11482800" cy="4110600"/>
          </a:xfrm>
          <a:prstGeom prst="rect">
            <a:avLst/>
          </a:prstGeom>
        </p:spPr>
        <p:txBody>
          <a:bodyPr anchorCtr="0" anchor="t" bIns="45700" lIns="91425" spcFirstLastPara="1" rIns="91425" wrap="square" tIns="45700">
            <a:normAutofit/>
          </a:bodyPr>
          <a:lstStyle/>
          <a:p>
            <a:pPr indent="0" lvl="0" marL="0" rtl="0" algn="l">
              <a:spcBef>
                <a:spcPts val="0"/>
              </a:spcBef>
              <a:spcAft>
                <a:spcPts val="600"/>
              </a:spcAft>
              <a:buNone/>
            </a:pPr>
            <a:r>
              <a:t/>
            </a:r>
            <a:endParaRPr/>
          </a:p>
        </p:txBody>
      </p:sp>
      <p:sp>
        <p:nvSpPr>
          <p:cNvPr id="201" name="Google Shape;201;g20562f640f4_0_4"/>
          <p:cNvSpPr txBox="1"/>
          <p:nvPr>
            <p:ph idx="2" type="body"/>
          </p:nvPr>
        </p:nvSpPr>
        <p:spPr>
          <a:xfrm>
            <a:off x="337376" y="1300834"/>
            <a:ext cx="11482500" cy="537900"/>
          </a:xfrm>
          <a:prstGeom prst="rect">
            <a:avLst/>
          </a:prstGeom>
        </p:spPr>
        <p:txBody>
          <a:bodyPr anchorCtr="0" anchor="t" bIns="45700" lIns="0" spcFirstLastPara="1" rIns="91425" wrap="square" tIns="45700">
            <a:noAutofit/>
          </a:bodyPr>
          <a:lstStyle/>
          <a:p>
            <a:pPr indent="0" lvl="0" marL="0" rtl="0" algn="l">
              <a:spcBef>
                <a:spcPts val="0"/>
              </a:spcBef>
              <a:spcAft>
                <a:spcPts val="600"/>
              </a:spcAft>
              <a:buNone/>
            </a:pPr>
            <a:r>
              <a:t/>
            </a:r>
            <a:endParaRPr/>
          </a:p>
        </p:txBody>
      </p:sp>
      <p:pic>
        <p:nvPicPr>
          <p:cNvPr id="202" name="Google Shape;202;g20562f640f4_0_4"/>
          <p:cNvPicPr preferRelativeResize="0"/>
          <p:nvPr/>
        </p:nvPicPr>
        <p:blipFill>
          <a:blip r:embed="rId3">
            <a:alphaModFix/>
          </a:blip>
          <a:stretch>
            <a:fillRect/>
          </a:stretch>
        </p:blipFill>
        <p:spPr>
          <a:xfrm>
            <a:off x="152400" y="152400"/>
            <a:ext cx="11888200" cy="6649750"/>
          </a:xfrm>
          <a:prstGeom prst="rect">
            <a:avLst/>
          </a:prstGeom>
          <a:noFill/>
          <a:ln>
            <a:noFill/>
          </a:ln>
        </p:spPr>
      </p:pic>
      <p:sp>
        <p:nvSpPr>
          <p:cNvPr id="203" name="Google Shape;203;g20562f640f4_0_4"/>
          <p:cNvSpPr txBox="1"/>
          <p:nvPr/>
        </p:nvSpPr>
        <p:spPr>
          <a:xfrm>
            <a:off x="338153" y="337115"/>
            <a:ext cx="3656700" cy="363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AU"/>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8"/>
          <p:cNvSpPr txBox="1"/>
          <p:nvPr>
            <p:ph idx="11" type="ftr"/>
          </p:nvPr>
        </p:nvSpPr>
        <p:spPr>
          <a:xfrm>
            <a:off x="316229" y="6188899"/>
            <a:ext cx="369572" cy="36512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AU"/>
              <a:t>‹#›</a:t>
            </a:fld>
            <a:endParaRPr/>
          </a:p>
        </p:txBody>
      </p:sp>
      <p:sp>
        <p:nvSpPr>
          <p:cNvPr id="209" name="Google Shape;209;p18"/>
          <p:cNvSpPr txBox="1"/>
          <p:nvPr/>
        </p:nvSpPr>
        <p:spPr>
          <a:xfrm>
            <a:off x="316229" y="6188899"/>
            <a:ext cx="344172" cy="365125"/>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AU" sz="1000">
                <a:solidFill>
                  <a:schemeClr val="dk2"/>
                </a:solidFill>
                <a:latin typeface="Montserrat Medium"/>
                <a:ea typeface="Montserrat Medium"/>
                <a:cs typeface="Montserrat Medium"/>
                <a:sym typeface="Montserrat Medium"/>
              </a:rPr>
              <a:t>‹#›</a:t>
            </a:fld>
            <a:endParaRPr b="0" i="0" sz="1000">
              <a:solidFill>
                <a:schemeClr val="dk2"/>
              </a:solidFill>
              <a:latin typeface="Montserrat Medium"/>
              <a:ea typeface="Montserrat Medium"/>
              <a:cs typeface="Montserrat Medium"/>
              <a:sym typeface="Montserrat Medium"/>
            </a:endParaRPr>
          </a:p>
        </p:txBody>
      </p:sp>
      <p:pic>
        <p:nvPicPr>
          <p:cNvPr id="210" name="Google Shape;210;p18"/>
          <p:cNvPicPr preferRelativeResize="0"/>
          <p:nvPr/>
        </p:nvPicPr>
        <p:blipFill rotWithShape="1">
          <a:blip r:embed="rId3">
            <a:alphaModFix/>
          </a:blip>
          <a:srcRect b="0" l="0" r="0" t="0"/>
          <a:stretch/>
        </p:blipFill>
        <p:spPr>
          <a:xfrm>
            <a:off x="10924279" y="6214793"/>
            <a:ext cx="424170" cy="511930"/>
          </a:xfrm>
          <a:prstGeom prst="rect">
            <a:avLst/>
          </a:prstGeom>
          <a:noFill/>
          <a:ln>
            <a:noFill/>
          </a:ln>
        </p:spPr>
      </p:pic>
      <p:sp>
        <p:nvSpPr>
          <p:cNvPr id="211" name="Google Shape;211;p18"/>
          <p:cNvSpPr txBox="1"/>
          <p:nvPr>
            <p:ph idx="1" type="body"/>
          </p:nvPr>
        </p:nvSpPr>
        <p:spPr>
          <a:xfrm>
            <a:off x="353600" y="623959"/>
            <a:ext cx="11484900" cy="537900"/>
          </a:xfrm>
          <a:prstGeom prst="rect">
            <a:avLst/>
          </a:prstGeom>
          <a:noFill/>
          <a:ln>
            <a:noFill/>
          </a:ln>
        </p:spPr>
        <p:txBody>
          <a:bodyPr anchorCtr="0" anchor="t" bIns="45700" lIns="0" spcFirstLastPara="1" rIns="91425" wrap="square" tIns="45700">
            <a:noAutofit/>
          </a:bodyPr>
          <a:lstStyle/>
          <a:p>
            <a:pPr indent="0" lvl="0" marL="0" rtl="0" algn="l">
              <a:lnSpc>
                <a:spcPct val="150000"/>
              </a:lnSpc>
              <a:spcBef>
                <a:spcPts val="0"/>
              </a:spcBef>
              <a:spcAft>
                <a:spcPts val="0"/>
              </a:spcAft>
              <a:buClr>
                <a:schemeClr val="accent5"/>
              </a:buClr>
              <a:buSzPts val="2000"/>
              <a:buNone/>
            </a:pPr>
            <a:r>
              <a:rPr lang="en-AU"/>
              <a:t>Communication</a:t>
            </a:r>
            <a:endParaRPr/>
          </a:p>
        </p:txBody>
      </p:sp>
      <p:sp>
        <p:nvSpPr>
          <p:cNvPr id="212" name="Google Shape;212;p18"/>
          <p:cNvSpPr txBox="1"/>
          <p:nvPr/>
        </p:nvSpPr>
        <p:spPr>
          <a:xfrm>
            <a:off x="258526" y="1161775"/>
            <a:ext cx="9087300" cy="22473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91622"/>
              </a:buClr>
              <a:buSzPts val="2000"/>
              <a:buFont typeface="Arial"/>
              <a:buChar char="•"/>
            </a:pPr>
            <a:r>
              <a:rPr i="0" lang="en-AU" sz="2000" u="none" strike="noStrike">
                <a:solidFill>
                  <a:srgbClr val="091622"/>
                </a:solidFill>
                <a:latin typeface="Montserrat"/>
                <a:ea typeface="Montserrat"/>
                <a:cs typeface="Montserrat"/>
                <a:sym typeface="Montserrat"/>
              </a:rPr>
              <a:t>Please ensure the office has your correct contact details.</a:t>
            </a:r>
            <a:r>
              <a:rPr i="0" lang="en-AU" sz="2000">
                <a:solidFill>
                  <a:srgbClr val="091622"/>
                </a:solidFill>
                <a:latin typeface="Montserrat"/>
                <a:ea typeface="Montserrat"/>
                <a:cs typeface="Montserrat"/>
                <a:sym typeface="Montserrat"/>
              </a:rPr>
              <a:t>​</a:t>
            </a:r>
            <a:endParaRPr sz="1800">
              <a:solidFill>
                <a:schemeClr val="dk1"/>
              </a:solidFill>
              <a:latin typeface="Montserrat Medium"/>
              <a:ea typeface="Montserrat Medium"/>
              <a:cs typeface="Montserrat Medium"/>
              <a:sym typeface="Montserrat Medium"/>
            </a:endParaRPr>
          </a:p>
          <a:p>
            <a:pPr indent="-342900" lvl="0" marL="342900" marR="0" rtl="0" algn="l">
              <a:spcBef>
                <a:spcPts val="0"/>
              </a:spcBef>
              <a:spcAft>
                <a:spcPts val="0"/>
              </a:spcAft>
              <a:buClr>
                <a:srgbClr val="091622"/>
              </a:buClr>
              <a:buSzPts val="2000"/>
              <a:buFont typeface="Arial"/>
              <a:buChar char="•"/>
            </a:pPr>
            <a:r>
              <a:rPr i="0" lang="en-AU" sz="2000" u="none" strike="noStrike">
                <a:solidFill>
                  <a:srgbClr val="091622"/>
                </a:solidFill>
                <a:latin typeface="Montserrat"/>
                <a:ea typeface="Montserrat"/>
                <a:cs typeface="Montserrat"/>
                <a:sym typeface="Montserrat"/>
              </a:rPr>
              <a:t>Sources of information: School fortnightly newsletter, notes, school app, school sign, website and </a:t>
            </a:r>
            <a:r>
              <a:rPr b="1" i="1" lang="en-AU" sz="2000" u="none" strike="noStrike">
                <a:solidFill>
                  <a:srgbClr val="091622"/>
                </a:solidFill>
                <a:latin typeface="Montserrat"/>
                <a:ea typeface="Montserrat"/>
                <a:cs typeface="Montserrat"/>
                <a:sym typeface="Montserrat"/>
              </a:rPr>
              <a:t>most importantly your child's classroom teacher.</a:t>
            </a:r>
            <a:r>
              <a:rPr b="1" i="1" lang="en-AU" sz="2000">
                <a:solidFill>
                  <a:srgbClr val="091622"/>
                </a:solidFill>
                <a:latin typeface="Montserrat"/>
                <a:ea typeface="Montserrat"/>
                <a:cs typeface="Montserrat"/>
                <a:sym typeface="Montserrat"/>
              </a:rPr>
              <a:t>​</a:t>
            </a:r>
            <a:endParaRPr b="1" i="1" sz="2000">
              <a:solidFill>
                <a:srgbClr val="091622"/>
              </a:solidFill>
              <a:latin typeface="Montserrat"/>
              <a:ea typeface="Montserrat"/>
              <a:cs typeface="Montserrat"/>
              <a:sym typeface="Montserrat"/>
            </a:endParaRPr>
          </a:p>
          <a:p>
            <a:pPr indent="-342900" lvl="0" marL="342900" marR="0" rtl="0" algn="l">
              <a:spcBef>
                <a:spcPts val="0"/>
              </a:spcBef>
              <a:spcAft>
                <a:spcPts val="0"/>
              </a:spcAft>
              <a:buClr>
                <a:srgbClr val="091622"/>
              </a:buClr>
              <a:buSzPts val="2000"/>
              <a:buFont typeface="Montserrat"/>
              <a:buChar char="•"/>
            </a:pPr>
            <a:r>
              <a:rPr lang="en-AU" sz="2000">
                <a:solidFill>
                  <a:srgbClr val="091622"/>
                </a:solidFill>
                <a:latin typeface="Montserrat"/>
                <a:ea typeface="Montserrat"/>
                <a:cs typeface="Montserrat"/>
                <a:sym typeface="Montserrat"/>
              </a:rPr>
              <a:t>Parent / Teacher /Student Interviews will be available at the end of Term 1. </a:t>
            </a:r>
            <a:endParaRPr sz="2000">
              <a:solidFill>
                <a:srgbClr val="091622"/>
              </a:solidFill>
              <a:latin typeface="Montserrat"/>
              <a:ea typeface="Montserrat"/>
              <a:cs typeface="Montserrat"/>
              <a:sym typeface="Montserrat"/>
            </a:endParaRPr>
          </a:p>
          <a:p>
            <a:pPr indent="0" lvl="0" marL="0" marR="0" rtl="0" algn="l">
              <a:spcBef>
                <a:spcPts val="0"/>
              </a:spcBef>
              <a:spcAft>
                <a:spcPts val="0"/>
              </a:spcAft>
              <a:buNone/>
            </a:pPr>
            <a:r>
              <a:t/>
            </a:r>
            <a:endParaRPr sz="2000">
              <a:solidFill>
                <a:srgbClr val="091622"/>
              </a:solidFill>
              <a:latin typeface="Montserrat"/>
              <a:ea typeface="Montserrat"/>
              <a:cs typeface="Montserrat"/>
              <a:sym typeface="Montserrat"/>
            </a:endParaRPr>
          </a:p>
        </p:txBody>
      </p:sp>
      <p:sp>
        <p:nvSpPr>
          <p:cNvPr id="213" name="Google Shape;213;p18"/>
          <p:cNvSpPr txBox="1"/>
          <p:nvPr/>
        </p:nvSpPr>
        <p:spPr>
          <a:xfrm>
            <a:off x="353562" y="3064522"/>
            <a:ext cx="11484900" cy="537900"/>
          </a:xfrm>
          <a:prstGeom prst="rect">
            <a:avLst/>
          </a:prstGeom>
          <a:noFill/>
          <a:ln>
            <a:noFill/>
          </a:ln>
        </p:spPr>
        <p:txBody>
          <a:bodyPr anchorCtr="0" anchor="t" bIns="45700" lIns="0" spcFirstLastPara="1" rIns="91425" wrap="square" tIns="45700">
            <a:noAutofit/>
          </a:bodyPr>
          <a:lstStyle/>
          <a:p>
            <a:pPr indent="0" lvl="0" marL="0" marR="0" rtl="0" algn="l">
              <a:lnSpc>
                <a:spcPct val="150000"/>
              </a:lnSpc>
              <a:spcBef>
                <a:spcPts val="0"/>
              </a:spcBef>
              <a:spcAft>
                <a:spcPts val="0"/>
              </a:spcAft>
              <a:buClr>
                <a:schemeClr val="accent5"/>
              </a:buClr>
              <a:buSzPts val="2000"/>
              <a:buFont typeface="Arial"/>
              <a:buNone/>
            </a:pPr>
            <a:r>
              <a:rPr lang="en-AU" sz="2000">
                <a:solidFill>
                  <a:schemeClr val="accent5"/>
                </a:solidFill>
                <a:latin typeface="Montserrat SemiBold"/>
                <a:ea typeface="Montserrat SemiBold"/>
                <a:cs typeface="Montserrat SemiBold"/>
                <a:sym typeface="Montserrat SemiBold"/>
              </a:rPr>
              <a:t>Homework</a:t>
            </a:r>
            <a:endParaRPr b="0" i="0" sz="2000">
              <a:solidFill>
                <a:schemeClr val="accent5"/>
              </a:solidFill>
              <a:latin typeface="Montserrat SemiBold"/>
              <a:ea typeface="Montserrat SemiBold"/>
              <a:cs typeface="Montserrat SemiBold"/>
              <a:sym typeface="Montserrat SemiBold"/>
            </a:endParaRPr>
          </a:p>
        </p:txBody>
      </p:sp>
      <p:sp>
        <p:nvSpPr>
          <p:cNvPr id="214" name="Google Shape;214;p18"/>
          <p:cNvSpPr txBox="1"/>
          <p:nvPr/>
        </p:nvSpPr>
        <p:spPr>
          <a:xfrm>
            <a:off x="353601" y="3536950"/>
            <a:ext cx="8405400" cy="3078600"/>
          </a:xfrm>
          <a:prstGeom prst="rect">
            <a:avLst/>
          </a:prstGeom>
          <a:noFill/>
          <a:ln>
            <a:noFill/>
          </a:ln>
        </p:spPr>
        <p:txBody>
          <a:bodyPr anchorCtr="0" anchor="t" bIns="0" lIns="0" spcFirstLastPara="1" rIns="0" wrap="square" tIns="0">
            <a:spAutoFit/>
          </a:bodyPr>
          <a:lstStyle/>
          <a:p>
            <a:pPr indent="-355600" lvl="0" marL="457200" rtl="0" algn="l">
              <a:spcBef>
                <a:spcPts val="0"/>
              </a:spcBef>
              <a:spcAft>
                <a:spcPts val="0"/>
              </a:spcAft>
              <a:buClr>
                <a:schemeClr val="dk1"/>
              </a:buClr>
              <a:buSzPts val="2000"/>
              <a:buFont typeface="Montserrat"/>
              <a:buChar char="●"/>
            </a:pPr>
            <a:r>
              <a:rPr lang="en-AU" sz="2000">
                <a:solidFill>
                  <a:schemeClr val="dk1"/>
                </a:solidFill>
                <a:latin typeface="Montserrat"/>
                <a:ea typeface="Montserrat"/>
                <a:cs typeface="Montserrat"/>
                <a:sym typeface="Montserrat"/>
              </a:rPr>
              <a:t>Homework will commence Term 1 Week 4. </a:t>
            </a:r>
            <a:endParaRPr>
              <a:solidFill>
                <a:schemeClr val="dk1"/>
              </a:solidFill>
            </a:endParaRPr>
          </a:p>
          <a:p>
            <a:pPr indent="-355600" lvl="0" marL="457200" rtl="0" algn="l">
              <a:spcBef>
                <a:spcPts val="0"/>
              </a:spcBef>
              <a:spcAft>
                <a:spcPts val="0"/>
              </a:spcAft>
              <a:buClr>
                <a:schemeClr val="dk1"/>
              </a:buClr>
              <a:buSzPts val="2000"/>
              <a:buFont typeface="Montserrat"/>
              <a:buChar char="●"/>
            </a:pPr>
            <a:r>
              <a:rPr lang="en-AU" sz="2000">
                <a:solidFill>
                  <a:schemeClr val="dk1"/>
                </a:solidFill>
                <a:latin typeface="Montserrat"/>
                <a:ea typeface="Montserrat"/>
                <a:cs typeface="Montserrat"/>
                <a:sym typeface="Montserrat"/>
              </a:rPr>
              <a:t>It is designed to reinforce the basics. Spelling, multiplication facts and reading. </a:t>
            </a:r>
            <a:endParaRPr sz="2000">
              <a:solidFill>
                <a:schemeClr val="dk1"/>
              </a:solidFill>
              <a:latin typeface="Montserrat"/>
              <a:ea typeface="Montserrat"/>
              <a:cs typeface="Montserrat"/>
              <a:sym typeface="Montserrat"/>
            </a:endParaRPr>
          </a:p>
          <a:p>
            <a:pPr indent="-355600" lvl="0" marL="457200" rtl="0" algn="l">
              <a:spcBef>
                <a:spcPts val="0"/>
              </a:spcBef>
              <a:spcAft>
                <a:spcPts val="0"/>
              </a:spcAft>
              <a:buClr>
                <a:schemeClr val="dk1"/>
              </a:buClr>
              <a:buSzPts val="2000"/>
              <a:buFont typeface="Montserrat"/>
              <a:buChar char="●"/>
            </a:pPr>
            <a:r>
              <a:rPr lang="en-AU" sz="2000">
                <a:solidFill>
                  <a:schemeClr val="dk1"/>
                </a:solidFill>
                <a:latin typeface="Montserrat"/>
                <a:ea typeface="Montserrat"/>
                <a:cs typeface="Montserrat"/>
                <a:sym typeface="Montserrat"/>
              </a:rPr>
              <a:t>It will be handed out on Monday and due on Friday. </a:t>
            </a:r>
            <a:endParaRPr sz="2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AU" sz="2000">
                <a:solidFill>
                  <a:schemeClr val="accent5"/>
                </a:solidFill>
                <a:latin typeface="Montserrat"/>
                <a:ea typeface="Montserrat"/>
                <a:cs typeface="Montserrat"/>
                <a:sym typeface="Montserrat"/>
              </a:rPr>
              <a:t>Library Borrowing</a:t>
            </a:r>
            <a:endParaRPr b="1" sz="2000">
              <a:solidFill>
                <a:schemeClr val="accent5"/>
              </a:solidFill>
              <a:latin typeface="Montserrat"/>
              <a:ea typeface="Montserrat"/>
              <a:cs typeface="Montserrat"/>
              <a:sym typeface="Montserrat"/>
            </a:endParaRPr>
          </a:p>
          <a:p>
            <a:pPr indent="-355600" lvl="0" marL="457200" rtl="0" algn="l">
              <a:spcBef>
                <a:spcPts val="0"/>
              </a:spcBef>
              <a:spcAft>
                <a:spcPts val="0"/>
              </a:spcAft>
              <a:buClr>
                <a:schemeClr val="dk1"/>
              </a:buClr>
              <a:buSzPts val="2000"/>
              <a:buFont typeface="Montserrat"/>
              <a:buChar char="●"/>
            </a:pPr>
            <a:r>
              <a:rPr lang="en-AU" sz="2000">
                <a:solidFill>
                  <a:schemeClr val="dk1"/>
                </a:solidFill>
                <a:latin typeface="Montserrat"/>
                <a:ea typeface="Montserrat"/>
                <a:cs typeface="Montserrat"/>
                <a:sym typeface="Montserrat"/>
              </a:rPr>
              <a:t>The library is open first half of lunch on Monday - Thursday for borrowing.</a:t>
            </a:r>
            <a:endParaRPr sz="2000">
              <a:solidFill>
                <a:schemeClr val="dk1"/>
              </a:solidFill>
              <a:latin typeface="Montserrat"/>
              <a:ea typeface="Montserrat"/>
              <a:cs typeface="Montserrat"/>
              <a:sym typeface="Montserrat"/>
            </a:endParaRPr>
          </a:p>
          <a:p>
            <a:pPr indent="-355600" lvl="0" marL="457200" rtl="0" algn="l">
              <a:spcBef>
                <a:spcPts val="0"/>
              </a:spcBef>
              <a:spcAft>
                <a:spcPts val="0"/>
              </a:spcAft>
              <a:buClr>
                <a:schemeClr val="dk1"/>
              </a:buClr>
              <a:buSzPts val="2000"/>
              <a:buFont typeface="Montserrat"/>
              <a:buChar char="●"/>
            </a:pPr>
            <a:r>
              <a:rPr lang="en-AU" sz="2000">
                <a:solidFill>
                  <a:schemeClr val="dk1"/>
                </a:solidFill>
                <a:latin typeface="Montserrat"/>
                <a:ea typeface="Montserrat"/>
                <a:cs typeface="Montserrat"/>
                <a:sym typeface="Montserrat"/>
              </a:rPr>
              <a:t>Once a fortnight - class borrowing. Each student is able to borrow up to four books. </a:t>
            </a:r>
            <a:endParaRPr sz="2000">
              <a:solidFill>
                <a:schemeClr val="dk1"/>
              </a:solidFill>
              <a:latin typeface="Montserrat"/>
              <a:ea typeface="Montserrat"/>
              <a:cs typeface="Montserrat"/>
              <a:sym typeface="Montserrat"/>
            </a:endParaRPr>
          </a:p>
        </p:txBody>
      </p:sp>
      <p:pic>
        <p:nvPicPr>
          <p:cNvPr id="215" name="Google Shape;215;p18"/>
          <p:cNvPicPr preferRelativeResize="0"/>
          <p:nvPr/>
        </p:nvPicPr>
        <p:blipFill>
          <a:blip r:embed="rId4">
            <a:alphaModFix/>
          </a:blip>
          <a:stretch>
            <a:fillRect/>
          </a:stretch>
        </p:blipFill>
        <p:spPr>
          <a:xfrm>
            <a:off x="9447713" y="950388"/>
            <a:ext cx="2390775" cy="1914525"/>
          </a:xfrm>
          <a:prstGeom prst="rect">
            <a:avLst/>
          </a:prstGeom>
          <a:noFill/>
          <a:ln>
            <a:noFill/>
          </a:ln>
        </p:spPr>
      </p:pic>
      <p:pic>
        <p:nvPicPr>
          <p:cNvPr id="216" name="Google Shape;216;p18"/>
          <p:cNvPicPr preferRelativeResize="0"/>
          <p:nvPr/>
        </p:nvPicPr>
        <p:blipFill>
          <a:blip r:embed="rId5">
            <a:alphaModFix/>
          </a:blip>
          <a:stretch>
            <a:fillRect/>
          </a:stretch>
        </p:blipFill>
        <p:spPr>
          <a:xfrm>
            <a:off x="8911401" y="3754822"/>
            <a:ext cx="3076761" cy="2307571"/>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0562f640f4_0_69"/>
          <p:cNvSpPr txBox="1"/>
          <p:nvPr>
            <p:ph idx="11" type="ftr"/>
          </p:nvPr>
        </p:nvSpPr>
        <p:spPr>
          <a:xfrm>
            <a:off x="316229" y="6188899"/>
            <a:ext cx="369600" cy="3651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AU"/>
              <a:t>‹#›</a:t>
            </a:fld>
            <a:endParaRPr/>
          </a:p>
        </p:txBody>
      </p:sp>
      <p:sp>
        <p:nvSpPr>
          <p:cNvPr id="222" name="Google Shape;222;g20562f640f4_0_69"/>
          <p:cNvSpPr txBox="1"/>
          <p:nvPr/>
        </p:nvSpPr>
        <p:spPr>
          <a:xfrm>
            <a:off x="316229" y="6188899"/>
            <a:ext cx="344100" cy="3651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AU" sz="1000">
                <a:solidFill>
                  <a:schemeClr val="dk2"/>
                </a:solidFill>
                <a:latin typeface="Montserrat Medium"/>
                <a:ea typeface="Montserrat Medium"/>
                <a:cs typeface="Montserrat Medium"/>
                <a:sym typeface="Montserrat Medium"/>
              </a:rPr>
              <a:t>‹#›</a:t>
            </a:fld>
            <a:endParaRPr b="0" i="0" sz="1000">
              <a:solidFill>
                <a:schemeClr val="dk2"/>
              </a:solidFill>
              <a:latin typeface="Montserrat Medium"/>
              <a:ea typeface="Montserrat Medium"/>
              <a:cs typeface="Montserrat Medium"/>
              <a:sym typeface="Montserrat Medium"/>
            </a:endParaRPr>
          </a:p>
        </p:txBody>
      </p:sp>
      <p:pic>
        <p:nvPicPr>
          <p:cNvPr id="223" name="Google Shape;223;g20562f640f4_0_69"/>
          <p:cNvPicPr preferRelativeResize="0"/>
          <p:nvPr/>
        </p:nvPicPr>
        <p:blipFill rotWithShape="1">
          <a:blip r:embed="rId3">
            <a:alphaModFix/>
          </a:blip>
          <a:srcRect b="0" l="0" r="0" t="0"/>
          <a:stretch/>
        </p:blipFill>
        <p:spPr>
          <a:xfrm>
            <a:off x="10924279" y="6214793"/>
            <a:ext cx="424170" cy="511930"/>
          </a:xfrm>
          <a:prstGeom prst="rect">
            <a:avLst/>
          </a:prstGeom>
          <a:noFill/>
          <a:ln>
            <a:noFill/>
          </a:ln>
        </p:spPr>
      </p:pic>
      <p:sp>
        <p:nvSpPr>
          <p:cNvPr id="224" name="Google Shape;224;g20562f640f4_0_69"/>
          <p:cNvSpPr txBox="1"/>
          <p:nvPr/>
        </p:nvSpPr>
        <p:spPr>
          <a:xfrm>
            <a:off x="219012" y="774297"/>
            <a:ext cx="11484900" cy="537900"/>
          </a:xfrm>
          <a:prstGeom prst="rect">
            <a:avLst/>
          </a:prstGeom>
          <a:noFill/>
          <a:ln>
            <a:noFill/>
          </a:ln>
        </p:spPr>
        <p:txBody>
          <a:bodyPr anchorCtr="0" anchor="t" bIns="45700" lIns="0" spcFirstLastPara="1" rIns="91425" wrap="square" tIns="45700">
            <a:noAutofit/>
          </a:bodyPr>
          <a:lstStyle/>
          <a:p>
            <a:pPr indent="0" lvl="0" marL="0" marR="0" rtl="0" algn="l">
              <a:lnSpc>
                <a:spcPct val="150000"/>
              </a:lnSpc>
              <a:spcBef>
                <a:spcPts val="0"/>
              </a:spcBef>
              <a:spcAft>
                <a:spcPts val="0"/>
              </a:spcAft>
              <a:buClr>
                <a:schemeClr val="accent5"/>
              </a:buClr>
              <a:buSzPts val="2000"/>
              <a:buFont typeface="Arial"/>
              <a:buNone/>
            </a:pPr>
            <a:r>
              <a:rPr b="0" i="0" lang="en-AU" sz="2000">
                <a:solidFill>
                  <a:schemeClr val="accent5"/>
                </a:solidFill>
                <a:latin typeface="Montserrat SemiBold"/>
                <a:ea typeface="Montserrat SemiBold"/>
                <a:cs typeface="Montserrat SemiBold"/>
                <a:sym typeface="Montserrat SemiBold"/>
              </a:rPr>
              <a:t>PBL </a:t>
            </a:r>
            <a:r>
              <a:rPr lang="en-AU" sz="2000">
                <a:solidFill>
                  <a:schemeClr val="accent5"/>
                </a:solidFill>
                <a:latin typeface="Montserrat SemiBold"/>
                <a:ea typeface="Montserrat SemiBold"/>
                <a:cs typeface="Montserrat SemiBold"/>
                <a:sym typeface="Montserrat SemiBold"/>
              </a:rPr>
              <a:t> - Positive Behaviour for Learning </a:t>
            </a:r>
            <a:endParaRPr b="0" i="0" sz="2000">
              <a:solidFill>
                <a:schemeClr val="accent5"/>
              </a:solidFill>
              <a:latin typeface="Montserrat SemiBold"/>
              <a:ea typeface="Montserrat SemiBold"/>
              <a:cs typeface="Montserrat SemiBold"/>
              <a:sym typeface="Montserrat SemiBold"/>
            </a:endParaRPr>
          </a:p>
        </p:txBody>
      </p:sp>
      <p:sp>
        <p:nvSpPr>
          <p:cNvPr id="225" name="Google Shape;225;g20562f640f4_0_69"/>
          <p:cNvSpPr txBox="1"/>
          <p:nvPr/>
        </p:nvSpPr>
        <p:spPr>
          <a:xfrm>
            <a:off x="173582" y="1334039"/>
            <a:ext cx="10677000" cy="3047700"/>
          </a:xfrm>
          <a:prstGeom prst="rect">
            <a:avLst/>
          </a:prstGeom>
          <a:noFill/>
          <a:ln>
            <a:noFill/>
          </a:ln>
        </p:spPr>
        <p:txBody>
          <a:bodyPr anchorCtr="0" anchor="t" bIns="0" lIns="0" spcFirstLastPara="1" rIns="0" wrap="square" tIns="0">
            <a:spAutoFit/>
          </a:bodyPr>
          <a:lstStyle/>
          <a:p>
            <a:pPr indent="-330200" lvl="0" marL="342900" marR="0" rtl="0" algn="l">
              <a:spcBef>
                <a:spcPts val="0"/>
              </a:spcBef>
              <a:spcAft>
                <a:spcPts val="0"/>
              </a:spcAft>
              <a:buClr>
                <a:schemeClr val="dk1"/>
              </a:buClr>
              <a:buSzPts val="1800"/>
              <a:buFont typeface="Arial"/>
              <a:buChar char="•"/>
            </a:pPr>
            <a:r>
              <a:rPr lang="en-AU" sz="1800">
                <a:solidFill>
                  <a:schemeClr val="dk1"/>
                </a:solidFill>
                <a:latin typeface="Montserrat"/>
                <a:ea typeface="Montserrat"/>
                <a:cs typeface="Montserrat"/>
                <a:sym typeface="Montserrat"/>
              </a:rPr>
              <a:t>Stellars are given out in the classroom and playground to students for displaying our 3 values – </a:t>
            </a:r>
            <a:r>
              <a:rPr b="1" lang="en-AU" sz="1800">
                <a:solidFill>
                  <a:srgbClr val="FF0000"/>
                </a:solidFill>
                <a:latin typeface="Montserrat"/>
                <a:ea typeface="Montserrat"/>
                <a:cs typeface="Montserrat"/>
                <a:sym typeface="Montserrat"/>
              </a:rPr>
              <a:t>Respect</a:t>
            </a:r>
            <a:r>
              <a:rPr b="1" lang="en-AU" sz="1800">
                <a:solidFill>
                  <a:schemeClr val="dk1"/>
                </a:solidFill>
                <a:latin typeface="Montserrat"/>
                <a:ea typeface="Montserrat"/>
                <a:cs typeface="Montserrat"/>
                <a:sym typeface="Montserrat"/>
              </a:rPr>
              <a:t>, </a:t>
            </a:r>
            <a:r>
              <a:rPr b="1" lang="en-AU" sz="1800">
                <a:solidFill>
                  <a:srgbClr val="0000FF"/>
                </a:solidFill>
                <a:latin typeface="Montserrat"/>
                <a:ea typeface="Montserrat"/>
                <a:cs typeface="Montserrat"/>
                <a:sym typeface="Montserrat"/>
              </a:rPr>
              <a:t>Responsibility</a:t>
            </a:r>
            <a:r>
              <a:rPr b="1" lang="en-AU" sz="1800">
                <a:solidFill>
                  <a:schemeClr val="dk1"/>
                </a:solidFill>
                <a:latin typeface="Montserrat"/>
                <a:ea typeface="Montserrat"/>
                <a:cs typeface="Montserrat"/>
                <a:sym typeface="Montserrat"/>
              </a:rPr>
              <a:t> &amp; </a:t>
            </a:r>
            <a:r>
              <a:rPr b="1" lang="en-AU" sz="1800">
                <a:solidFill>
                  <a:srgbClr val="38761D"/>
                </a:solidFill>
                <a:latin typeface="Montserrat"/>
                <a:ea typeface="Montserrat"/>
                <a:cs typeface="Montserrat"/>
                <a:sym typeface="Montserrat"/>
              </a:rPr>
              <a:t>Personal Best</a:t>
            </a:r>
            <a:r>
              <a:rPr b="1" lang="en-AU" sz="1800">
                <a:solidFill>
                  <a:schemeClr val="dk1"/>
                </a:solidFill>
                <a:latin typeface="Montserrat"/>
                <a:ea typeface="Montserrat"/>
                <a:cs typeface="Montserrat"/>
                <a:sym typeface="Montserrat"/>
              </a:rPr>
              <a:t>. ​</a:t>
            </a:r>
            <a:endParaRPr b="1" sz="1800"/>
          </a:p>
          <a:p>
            <a:pPr indent="-330200" lvl="0" marL="342900" marR="0" rtl="0" algn="l">
              <a:spcBef>
                <a:spcPts val="0"/>
              </a:spcBef>
              <a:spcAft>
                <a:spcPts val="0"/>
              </a:spcAft>
              <a:buClr>
                <a:schemeClr val="dk1"/>
              </a:buClr>
              <a:buSzPts val="1800"/>
              <a:buFont typeface="Arial"/>
              <a:buChar char="•"/>
            </a:pPr>
            <a:r>
              <a:rPr lang="en-AU" sz="1800">
                <a:solidFill>
                  <a:schemeClr val="dk1"/>
                </a:solidFill>
                <a:latin typeface="Montserrat"/>
                <a:ea typeface="Montserrat"/>
                <a:cs typeface="Montserrat"/>
                <a:sym typeface="Montserrat"/>
              </a:rPr>
              <a:t>Rewards Day activities are suggested by students and occur at the end of each term. </a:t>
            </a:r>
            <a:endParaRPr sz="1800"/>
          </a:p>
          <a:p>
            <a:pPr indent="-330200" lvl="0" marL="342900" marR="0" rtl="0" algn="l">
              <a:spcBef>
                <a:spcPts val="0"/>
              </a:spcBef>
              <a:spcAft>
                <a:spcPts val="0"/>
              </a:spcAft>
              <a:buClr>
                <a:schemeClr val="dk1"/>
              </a:buClr>
              <a:buSzPts val="1800"/>
              <a:buFont typeface="Arial"/>
              <a:buChar char="•"/>
            </a:pPr>
            <a:r>
              <a:rPr lang="en-AU" sz="1800">
                <a:solidFill>
                  <a:schemeClr val="dk1"/>
                </a:solidFill>
                <a:latin typeface="Montserrat"/>
                <a:ea typeface="Montserrat"/>
                <a:cs typeface="Montserrat"/>
                <a:sym typeface="Montserrat"/>
              </a:rPr>
              <a:t>Certificates are awarded when students reach 25 Stellars - Class / Playground.</a:t>
            </a:r>
            <a:endParaRPr sz="1800"/>
          </a:p>
          <a:p>
            <a:pPr indent="-330200" lvl="0" marL="342900" marR="0" rtl="0" algn="l">
              <a:spcBef>
                <a:spcPts val="0"/>
              </a:spcBef>
              <a:spcAft>
                <a:spcPts val="0"/>
              </a:spcAft>
              <a:buClr>
                <a:schemeClr val="dk1"/>
              </a:buClr>
              <a:buSzPts val="1800"/>
              <a:buFont typeface="Arial"/>
              <a:buChar char="•"/>
            </a:pPr>
            <a:r>
              <a:rPr lang="en-AU" sz="1800">
                <a:solidFill>
                  <a:schemeClr val="dk1"/>
                </a:solidFill>
                <a:latin typeface="Montserrat"/>
                <a:ea typeface="Montserrat"/>
                <a:cs typeface="Montserrat"/>
                <a:sym typeface="Montserrat"/>
              </a:rPr>
              <a:t>PBL Values awards will be given out to 2 students twice a term at the Friday assembly.  ​Parents/carers are invited to the assembly.</a:t>
            </a:r>
            <a:endParaRPr sz="1800">
              <a:solidFill>
                <a:schemeClr val="dk1"/>
              </a:solidFill>
              <a:latin typeface="Montserrat"/>
              <a:ea typeface="Montserrat"/>
              <a:cs typeface="Montserrat"/>
              <a:sym typeface="Montserrat"/>
            </a:endParaRPr>
          </a:p>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a:p>
            <a:pPr indent="0" lvl="0" marL="0" marR="0" rtl="0" algn="l">
              <a:spcBef>
                <a:spcPts val="0"/>
              </a:spcBef>
              <a:spcAft>
                <a:spcPts val="0"/>
              </a:spcAft>
              <a:buNone/>
            </a:pPr>
            <a:r>
              <a:rPr b="1" lang="en-AU" sz="1800">
                <a:solidFill>
                  <a:schemeClr val="accent5"/>
                </a:solidFill>
                <a:latin typeface="Montserrat"/>
                <a:ea typeface="Montserrat"/>
                <a:cs typeface="Montserrat"/>
                <a:sym typeface="Montserrat"/>
              </a:rPr>
              <a:t>Managing Challenging Behaviours</a:t>
            </a:r>
            <a:endParaRPr b="1" sz="1800">
              <a:solidFill>
                <a:schemeClr val="accent5"/>
              </a:solidFill>
              <a:latin typeface="Montserrat"/>
              <a:ea typeface="Montserrat"/>
              <a:cs typeface="Montserrat"/>
              <a:sym typeface="Montserrat"/>
            </a:endParaRPr>
          </a:p>
          <a:p>
            <a:pPr indent="-342900" lvl="0" marL="457200" marR="0" rtl="0" algn="l">
              <a:spcBef>
                <a:spcPts val="0"/>
              </a:spcBef>
              <a:spcAft>
                <a:spcPts val="0"/>
              </a:spcAft>
              <a:buSzPts val="1800"/>
              <a:buFont typeface="Montserrat"/>
              <a:buChar char="●"/>
            </a:pPr>
            <a:r>
              <a:rPr lang="en-AU" sz="1800">
                <a:latin typeface="Montserrat"/>
                <a:ea typeface="Montserrat"/>
                <a:cs typeface="Montserrat"/>
                <a:sym typeface="Montserrat"/>
              </a:rPr>
              <a:t>Peg system - 2 warnings to modify behaviour. Third redirection leads to a time out.</a:t>
            </a:r>
            <a:endParaRPr sz="1800">
              <a:latin typeface="Montserrat"/>
              <a:ea typeface="Montserrat"/>
              <a:cs typeface="Montserrat"/>
              <a:sym typeface="Montserrat"/>
            </a:endParaRPr>
          </a:p>
          <a:p>
            <a:pPr indent="-342900" lvl="0" marL="457200" marR="0" rtl="0" algn="l">
              <a:spcBef>
                <a:spcPts val="0"/>
              </a:spcBef>
              <a:spcAft>
                <a:spcPts val="0"/>
              </a:spcAft>
              <a:buSzPts val="1800"/>
              <a:buFont typeface="Montserrat"/>
              <a:buChar char="●"/>
            </a:pPr>
            <a:r>
              <a:rPr lang="en-AU" sz="1800">
                <a:latin typeface="Montserrat"/>
                <a:ea typeface="Montserrat"/>
                <a:cs typeface="Montserrat"/>
                <a:sym typeface="Montserrat"/>
              </a:rPr>
              <a:t>Parents/ carers will be notified and asked to return the letter</a:t>
            </a:r>
            <a:endParaRPr sz="1800">
              <a:latin typeface="Montserrat"/>
              <a:ea typeface="Montserrat"/>
              <a:cs typeface="Montserrat"/>
              <a:sym typeface="Montserrat"/>
            </a:endParaRPr>
          </a:p>
          <a:p>
            <a:pPr indent="-342900" lvl="0" marL="457200" marR="0" rtl="0" algn="l">
              <a:spcBef>
                <a:spcPts val="0"/>
              </a:spcBef>
              <a:spcAft>
                <a:spcPts val="0"/>
              </a:spcAft>
              <a:buSzPts val="1800"/>
              <a:buFont typeface="Montserrat"/>
              <a:buChar char="●"/>
            </a:pPr>
            <a:r>
              <a:rPr lang="en-AU" sz="1800">
                <a:latin typeface="Montserrat"/>
                <a:ea typeface="Montserrat"/>
                <a:cs typeface="Montserrat"/>
                <a:sym typeface="Montserrat"/>
              </a:rPr>
              <a:t>New day - New start </a:t>
            </a:r>
            <a:endParaRPr sz="1800">
              <a:latin typeface="Montserrat"/>
              <a:ea typeface="Montserrat"/>
              <a:cs typeface="Montserrat"/>
              <a:sym typeface="Montserrat"/>
            </a:endParaRPr>
          </a:p>
        </p:txBody>
      </p:sp>
      <p:sp>
        <p:nvSpPr>
          <p:cNvPr id="226" name="Google Shape;226;g20562f640f4_0_69"/>
          <p:cNvSpPr txBox="1"/>
          <p:nvPr/>
        </p:nvSpPr>
        <p:spPr>
          <a:xfrm>
            <a:off x="219012" y="4590047"/>
            <a:ext cx="11484900" cy="537900"/>
          </a:xfrm>
          <a:prstGeom prst="rect">
            <a:avLst/>
          </a:prstGeom>
          <a:noFill/>
          <a:ln>
            <a:noFill/>
          </a:ln>
        </p:spPr>
        <p:txBody>
          <a:bodyPr anchorCtr="0" anchor="t" bIns="45700" lIns="0" spcFirstLastPara="1" rIns="91425" wrap="square" tIns="45700">
            <a:noAutofit/>
          </a:bodyPr>
          <a:lstStyle/>
          <a:p>
            <a:pPr indent="0" lvl="0" marL="0" marR="0" rtl="0" algn="l">
              <a:lnSpc>
                <a:spcPct val="150000"/>
              </a:lnSpc>
              <a:spcBef>
                <a:spcPts val="0"/>
              </a:spcBef>
              <a:spcAft>
                <a:spcPts val="0"/>
              </a:spcAft>
              <a:buClr>
                <a:schemeClr val="accent5"/>
              </a:buClr>
              <a:buSzPts val="2000"/>
              <a:buFont typeface="Arial"/>
              <a:buNone/>
            </a:pPr>
            <a:r>
              <a:rPr lang="en-AU" sz="2000">
                <a:solidFill>
                  <a:schemeClr val="accent5"/>
                </a:solidFill>
                <a:latin typeface="Montserrat SemiBold"/>
                <a:ea typeface="Montserrat SemiBold"/>
                <a:cs typeface="Montserrat SemiBold"/>
                <a:sym typeface="Montserrat SemiBold"/>
              </a:rPr>
              <a:t>House Families - Belonging</a:t>
            </a:r>
            <a:endParaRPr sz="2000">
              <a:solidFill>
                <a:schemeClr val="accent5"/>
              </a:solidFill>
              <a:latin typeface="Montserrat SemiBold"/>
              <a:ea typeface="Montserrat SemiBold"/>
              <a:cs typeface="Montserrat SemiBold"/>
              <a:sym typeface="Montserrat SemiBold"/>
            </a:endParaRPr>
          </a:p>
          <a:p>
            <a:pPr indent="0" lvl="0" marL="0" marR="0" rtl="0" algn="l">
              <a:lnSpc>
                <a:spcPct val="150000"/>
              </a:lnSpc>
              <a:spcBef>
                <a:spcPts val="0"/>
              </a:spcBef>
              <a:spcAft>
                <a:spcPts val="0"/>
              </a:spcAft>
              <a:buNone/>
            </a:pPr>
            <a:r>
              <a:t/>
            </a:r>
            <a:endParaRPr sz="1800">
              <a:solidFill>
                <a:schemeClr val="dk1"/>
              </a:solidFill>
              <a:latin typeface="Montserrat SemiBold"/>
              <a:ea typeface="Montserrat SemiBold"/>
              <a:cs typeface="Montserrat SemiBold"/>
              <a:sym typeface="Montserrat SemiBold"/>
            </a:endParaRPr>
          </a:p>
        </p:txBody>
      </p:sp>
      <p:sp>
        <p:nvSpPr>
          <p:cNvPr id="227" name="Google Shape;227;g20562f640f4_0_69"/>
          <p:cNvSpPr txBox="1"/>
          <p:nvPr/>
        </p:nvSpPr>
        <p:spPr>
          <a:xfrm>
            <a:off x="6250" y="5085225"/>
            <a:ext cx="9893400" cy="9543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Montserrat Medium"/>
              <a:buChar char="●"/>
            </a:pPr>
            <a:r>
              <a:rPr lang="en-AU" sz="1800">
                <a:latin typeface="Montserrat Medium"/>
                <a:ea typeface="Montserrat Medium"/>
                <a:cs typeface="Montserrat Medium"/>
                <a:sym typeface="Montserrat Medium"/>
              </a:rPr>
              <a:t>Friday - 12:20 - 1:20 </a:t>
            </a:r>
            <a:endParaRPr sz="1800">
              <a:latin typeface="Montserrat Medium"/>
              <a:ea typeface="Montserrat Medium"/>
              <a:cs typeface="Montserrat Medium"/>
              <a:sym typeface="Montserrat Medium"/>
            </a:endParaRPr>
          </a:p>
          <a:p>
            <a:pPr indent="-342900" lvl="0" marL="457200" rtl="0" algn="l">
              <a:spcBef>
                <a:spcPts val="0"/>
              </a:spcBef>
              <a:spcAft>
                <a:spcPts val="0"/>
              </a:spcAft>
              <a:buSzPts val="1800"/>
              <a:buFont typeface="Montserrat Medium"/>
              <a:buChar char="●"/>
            </a:pPr>
            <a:r>
              <a:rPr lang="en-AU" sz="1800">
                <a:latin typeface="Montserrat Medium"/>
                <a:ea typeface="Montserrat Medium"/>
                <a:cs typeface="Montserrat Medium"/>
                <a:sym typeface="Montserrat Medium"/>
              </a:rPr>
              <a:t>Sessions designed to develop a sense of belonging K-6</a:t>
            </a:r>
            <a:endParaRPr sz="1800">
              <a:latin typeface="Montserrat Medium"/>
              <a:ea typeface="Montserrat Medium"/>
              <a:cs typeface="Montserrat Medium"/>
              <a:sym typeface="Montserrat Medium"/>
            </a:endParaRPr>
          </a:p>
          <a:p>
            <a:pPr indent="0" lvl="0" marL="457200" rtl="0" algn="l">
              <a:spcBef>
                <a:spcPts val="0"/>
              </a:spcBef>
              <a:spcAft>
                <a:spcPts val="0"/>
              </a:spcAft>
              <a:buNone/>
            </a:pPr>
            <a:r>
              <a:t/>
            </a:r>
            <a:endParaRPr>
              <a:latin typeface="Montserrat Medium"/>
              <a:ea typeface="Montserrat Medium"/>
              <a:cs typeface="Montserrat Medium"/>
              <a:sym typeface="Montserrat Medium"/>
            </a:endParaRPr>
          </a:p>
        </p:txBody>
      </p:sp>
      <p:pic>
        <p:nvPicPr>
          <p:cNvPr id="228" name="Google Shape;228;g20562f640f4_0_69"/>
          <p:cNvPicPr preferRelativeResize="0"/>
          <p:nvPr/>
        </p:nvPicPr>
        <p:blipFill>
          <a:blip r:embed="rId4">
            <a:alphaModFix/>
          </a:blip>
          <a:stretch>
            <a:fillRect/>
          </a:stretch>
        </p:blipFill>
        <p:spPr>
          <a:xfrm>
            <a:off x="8394488" y="4280950"/>
            <a:ext cx="2143125" cy="2133600"/>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5"/>
          <p:cNvSpPr txBox="1"/>
          <p:nvPr>
            <p:ph idx="11" type="ftr"/>
          </p:nvPr>
        </p:nvSpPr>
        <p:spPr>
          <a:xfrm>
            <a:off x="316229" y="6188899"/>
            <a:ext cx="369572" cy="36512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AU"/>
              <a:t>‹#›</a:t>
            </a:fld>
            <a:endParaRPr/>
          </a:p>
        </p:txBody>
      </p:sp>
      <p:sp>
        <p:nvSpPr>
          <p:cNvPr id="234" name="Google Shape;234;p5"/>
          <p:cNvSpPr txBox="1"/>
          <p:nvPr/>
        </p:nvSpPr>
        <p:spPr>
          <a:xfrm>
            <a:off x="316229" y="6188899"/>
            <a:ext cx="344172" cy="365125"/>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AU" sz="1000">
                <a:solidFill>
                  <a:schemeClr val="dk2"/>
                </a:solidFill>
                <a:latin typeface="Montserrat Medium"/>
                <a:ea typeface="Montserrat Medium"/>
                <a:cs typeface="Montserrat Medium"/>
                <a:sym typeface="Montserrat Medium"/>
              </a:rPr>
              <a:t>‹#›</a:t>
            </a:fld>
            <a:endParaRPr b="0" i="0" sz="1000">
              <a:solidFill>
                <a:schemeClr val="dk2"/>
              </a:solidFill>
              <a:latin typeface="Montserrat Medium"/>
              <a:ea typeface="Montserrat Medium"/>
              <a:cs typeface="Montserrat Medium"/>
              <a:sym typeface="Montserrat Medium"/>
            </a:endParaRPr>
          </a:p>
        </p:txBody>
      </p:sp>
      <p:sp>
        <p:nvSpPr>
          <p:cNvPr id="235" name="Google Shape;235;p5"/>
          <p:cNvSpPr txBox="1"/>
          <p:nvPr>
            <p:ph type="title"/>
          </p:nvPr>
        </p:nvSpPr>
        <p:spPr>
          <a:xfrm>
            <a:off x="334952" y="779117"/>
            <a:ext cx="11478677" cy="49847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2800"/>
              <a:buFont typeface="Montserrat SemiBold"/>
              <a:buNone/>
            </a:pPr>
            <a:r>
              <a:rPr lang="en-AU"/>
              <a:t>General Information</a:t>
            </a:r>
            <a:endParaRPr/>
          </a:p>
        </p:txBody>
      </p:sp>
      <p:pic>
        <p:nvPicPr>
          <p:cNvPr id="236" name="Google Shape;236;p5"/>
          <p:cNvPicPr preferRelativeResize="0"/>
          <p:nvPr/>
        </p:nvPicPr>
        <p:blipFill rotWithShape="1">
          <a:blip r:embed="rId3">
            <a:alphaModFix/>
          </a:blip>
          <a:srcRect b="0" l="0" r="0" t="0"/>
          <a:stretch/>
        </p:blipFill>
        <p:spPr>
          <a:xfrm>
            <a:off x="10924279" y="6214793"/>
            <a:ext cx="424170" cy="511930"/>
          </a:xfrm>
          <a:prstGeom prst="rect">
            <a:avLst/>
          </a:prstGeom>
          <a:noFill/>
          <a:ln>
            <a:noFill/>
          </a:ln>
        </p:spPr>
      </p:pic>
      <p:sp>
        <p:nvSpPr>
          <p:cNvPr id="237" name="Google Shape;237;p5"/>
          <p:cNvSpPr txBox="1"/>
          <p:nvPr>
            <p:ph idx="1" type="body"/>
          </p:nvPr>
        </p:nvSpPr>
        <p:spPr>
          <a:xfrm>
            <a:off x="379680" y="1277587"/>
            <a:ext cx="11484799" cy="537824"/>
          </a:xfrm>
          <a:prstGeom prst="rect">
            <a:avLst/>
          </a:prstGeom>
          <a:noFill/>
          <a:ln>
            <a:noFill/>
          </a:ln>
        </p:spPr>
        <p:txBody>
          <a:bodyPr anchorCtr="0" anchor="t" bIns="45700" lIns="0" spcFirstLastPara="1" rIns="91425" wrap="square" tIns="45700">
            <a:noAutofit/>
          </a:bodyPr>
          <a:lstStyle/>
          <a:p>
            <a:pPr indent="0" lvl="0" marL="0" rtl="0" algn="l">
              <a:lnSpc>
                <a:spcPct val="150000"/>
              </a:lnSpc>
              <a:spcBef>
                <a:spcPts val="0"/>
              </a:spcBef>
              <a:spcAft>
                <a:spcPts val="0"/>
              </a:spcAft>
              <a:buClr>
                <a:schemeClr val="accent5"/>
              </a:buClr>
              <a:buSzPts val="2000"/>
              <a:buNone/>
            </a:pPr>
            <a:r>
              <a:rPr lang="en-AU">
                <a:latin typeface="Montserrat SemiBold"/>
                <a:ea typeface="Montserrat SemiBold"/>
                <a:cs typeface="Montserrat SemiBold"/>
                <a:sym typeface="Montserrat SemiBold"/>
              </a:rPr>
              <a:t>Year 4 Camp – Broken Bay Sport and Recreation Centre</a:t>
            </a:r>
            <a:endParaRPr/>
          </a:p>
        </p:txBody>
      </p:sp>
      <p:sp>
        <p:nvSpPr>
          <p:cNvPr id="238" name="Google Shape;238;p5"/>
          <p:cNvSpPr txBox="1"/>
          <p:nvPr/>
        </p:nvSpPr>
        <p:spPr>
          <a:xfrm>
            <a:off x="499334" y="1862082"/>
            <a:ext cx="11434500" cy="28629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lang="en-AU" sz="2000">
                <a:latin typeface="Montserrat"/>
                <a:ea typeface="Montserrat"/>
                <a:cs typeface="Montserrat"/>
                <a:sym typeface="Montserrat"/>
              </a:rPr>
              <a:t>Thursday</a:t>
            </a:r>
            <a:r>
              <a:rPr lang="en-AU" sz="2000">
                <a:latin typeface="Montserrat"/>
                <a:ea typeface="Montserrat"/>
                <a:cs typeface="Montserrat"/>
                <a:sym typeface="Montserrat"/>
              </a:rPr>
              <a:t> 3rd </a:t>
            </a:r>
            <a:r>
              <a:rPr lang="en-AU" sz="2000">
                <a:solidFill>
                  <a:srgbClr val="000000"/>
                </a:solidFill>
                <a:latin typeface="Montserrat"/>
                <a:ea typeface="Montserrat"/>
                <a:cs typeface="Montserrat"/>
                <a:sym typeface="Montserrat"/>
              </a:rPr>
              <a:t>and </a:t>
            </a:r>
            <a:r>
              <a:rPr lang="en-AU" sz="2000">
                <a:latin typeface="Montserrat"/>
                <a:ea typeface="Montserrat"/>
                <a:cs typeface="Montserrat"/>
                <a:sym typeface="Montserrat"/>
              </a:rPr>
              <a:t>Fri</a:t>
            </a:r>
            <a:r>
              <a:rPr lang="en-AU" sz="2000">
                <a:solidFill>
                  <a:srgbClr val="000000"/>
                </a:solidFill>
                <a:latin typeface="Montserrat"/>
                <a:ea typeface="Montserrat"/>
                <a:cs typeface="Montserrat"/>
                <a:sym typeface="Montserrat"/>
              </a:rPr>
              <a:t>day </a:t>
            </a:r>
            <a:r>
              <a:rPr lang="en-AU" sz="2000">
                <a:latin typeface="Montserrat"/>
                <a:ea typeface="Montserrat"/>
                <a:cs typeface="Montserrat"/>
                <a:sym typeface="Montserrat"/>
              </a:rPr>
              <a:t>4</a:t>
            </a:r>
            <a:r>
              <a:rPr lang="en-AU" sz="2000">
                <a:solidFill>
                  <a:srgbClr val="000000"/>
                </a:solidFill>
                <a:latin typeface="Montserrat"/>
                <a:ea typeface="Montserrat"/>
                <a:cs typeface="Montserrat"/>
                <a:sym typeface="Montserrat"/>
              </a:rPr>
              <a:t>th </a:t>
            </a:r>
            <a:r>
              <a:rPr lang="en-AU" sz="2000">
                <a:latin typeface="Montserrat"/>
                <a:ea typeface="Montserrat"/>
                <a:cs typeface="Montserrat"/>
                <a:sym typeface="Montserrat"/>
              </a:rPr>
              <a:t>August</a:t>
            </a:r>
            <a:endParaRPr/>
          </a:p>
          <a:p>
            <a:pPr indent="-215900" lvl="0" marL="342900" marR="0" rtl="0" algn="l">
              <a:spcBef>
                <a:spcPts val="0"/>
              </a:spcBef>
              <a:spcAft>
                <a:spcPts val="0"/>
              </a:spcAft>
              <a:buClr>
                <a:schemeClr val="dk1"/>
              </a:buClr>
              <a:buSzPts val="2000"/>
              <a:buFont typeface="Arial"/>
              <a:buNone/>
            </a:pPr>
            <a:r>
              <a:t/>
            </a:r>
            <a:endParaRPr sz="2000">
              <a:solidFill>
                <a:srgbClr val="000000"/>
              </a:solidFill>
              <a:latin typeface="Montserrat"/>
              <a:ea typeface="Montserrat"/>
              <a:cs typeface="Montserrat"/>
              <a:sym typeface="Montserrat"/>
            </a:endParaRPr>
          </a:p>
          <a:p>
            <a:pPr indent="-342900" lvl="0" marL="342900" marR="0" rtl="0" algn="l">
              <a:spcBef>
                <a:spcPts val="0"/>
              </a:spcBef>
              <a:spcAft>
                <a:spcPts val="0"/>
              </a:spcAft>
              <a:buClr>
                <a:srgbClr val="000000"/>
              </a:buClr>
              <a:buSzPts val="2000"/>
              <a:buFont typeface="Arial"/>
              <a:buChar char="•"/>
            </a:pPr>
            <a:r>
              <a:rPr lang="en-AU" sz="2000">
                <a:solidFill>
                  <a:srgbClr val="000000"/>
                </a:solidFill>
                <a:latin typeface="Montserrat"/>
                <a:ea typeface="Montserrat"/>
                <a:cs typeface="Montserrat"/>
                <a:sym typeface="Montserrat"/>
              </a:rPr>
              <a:t>Located one hour north of Sydney on the Hawkesbury River and is accessible by boat. </a:t>
            </a:r>
            <a:r>
              <a:rPr lang="en-AU" sz="2000">
                <a:solidFill>
                  <a:schemeClr val="dk1"/>
                </a:solidFill>
                <a:latin typeface="Montserrat"/>
                <a:ea typeface="Montserrat"/>
                <a:cs typeface="Montserrat"/>
                <a:sym typeface="Montserrat"/>
              </a:rPr>
              <a:t>It is nestled on 650 hectares of unspoilt bushland between isolated headlands and the beach, with spectacular views of the iconic Barrenjoey Lighthouse, Lion Island and rugged sandstone cliffs lining the River.</a:t>
            </a:r>
            <a:endParaRPr sz="2000">
              <a:solidFill>
                <a:schemeClr val="dk1"/>
              </a:solidFill>
              <a:latin typeface="Montserrat"/>
              <a:ea typeface="Montserrat"/>
              <a:cs typeface="Montserrat"/>
              <a:sym typeface="Montserrat"/>
            </a:endParaRPr>
          </a:p>
          <a:p>
            <a:pPr indent="0" lvl="0" marL="0" marR="0" rtl="0" algn="l">
              <a:spcBef>
                <a:spcPts val="0"/>
              </a:spcBef>
              <a:spcAft>
                <a:spcPts val="0"/>
              </a:spcAft>
              <a:buNone/>
            </a:pPr>
            <a:r>
              <a:t/>
            </a:r>
            <a:endParaRPr i="0" sz="2000">
              <a:solidFill>
                <a:srgbClr val="091622"/>
              </a:solidFill>
              <a:latin typeface="Montserrat"/>
              <a:ea typeface="Montserrat"/>
              <a:cs typeface="Montserrat"/>
              <a:sym typeface="Montserrat"/>
            </a:endParaRPr>
          </a:p>
          <a:p>
            <a:pPr indent="-342900" lvl="0" marL="342900" marR="0" rtl="0" algn="l">
              <a:spcBef>
                <a:spcPts val="0"/>
              </a:spcBef>
              <a:spcAft>
                <a:spcPts val="0"/>
              </a:spcAft>
              <a:buClr>
                <a:srgbClr val="091622"/>
              </a:buClr>
              <a:buSzPts val="2000"/>
              <a:buFont typeface="Arial"/>
              <a:buChar char="•"/>
            </a:pPr>
            <a:r>
              <a:rPr lang="en-AU" sz="2000">
                <a:solidFill>
                  <a:srgbClr val="091622"/>
                </a:solidFill>
                <a:latin typeface="Montserrat"/>
                <a:ea typeface="Montserrat"/>
                <a:cs typeface="Montserrat"/>
                <a:sym typeface="Montserrat"/>
              </a:rPr>
              <a:t>Activities include</a:t>
            </a:r>
            <a:r>
              <a:rPr b="0" i="0" lang="en-AU" sz="2000" u="none" strike="noStrike">
                <a:solidFill>
                  <a:srgbClr val="091622"/>
                </a:solidFill>
                <a:latin typeface="Montserrat"/>
                <a:ea typeface="Montserrat"/>
                <a:cs typeface="Montserrat"/>
                <a:sym typeface="Montserrat"/>
              </a:rPr>
              <a:t> height, aquatic, nature-based, recreation and interpersonal and movement activities</a:t>
            </a:r>
            <a:r>
              <a:rPr lang="en-AU" sz="2000">
                <a:solidFill>
                  <a:srgbClr val="091622"/>
                </a:solidFill>
                <a:latin typeface="Montserrat"/>
                <a:ea typeface="Montserrat"/>
                <a:cs typeface="Montserrat"/>
                <a:sym typeface="Montserrat"/>
              </a:rPr>
              <a:t>.</a:t>
            </a:r>
            <a:endParaRPr/>
          </a:p>
        </p:txBody>
      </p:sp>
      <p:pic>
        <p:nvPicPr>
          <p:cNvPr id="239" name="Google Shape;239;p5"/>
          <p:cNvPicPr preferRelativeResize="0"/>
          <p:nvPr/>
        </p:nvPicPr>
        <p:blipFill rotWithShape="1">
          <a:blip r:embed="rId4">
            <a:alphaModFix/>
          </a:blip>
          <a:srcRect b="0" l="0" r="0" t="0"/>
          <a:stretch/>
        </p:blipFill>
        <p:spPr>
          <a:xfrm>
            <a:off x="3176317" y="4771638"/>
            <a:ext cx="5555874" cy="1868306"/>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2021-01-31T01:46:32Z</dcterms:created>
  <dc:creator>Esther Hartley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0x0101009CD799A5AF5DEB4480961C387F005DDB</vt:lpwstr>
  </property>
  <property fmtid="{D5CDD505-2E9C-101B-9397-08002B2CF9AE}" pid="3" name="MediaServiceImageTags">
    <vt:lpwstr/>
  </property>
</Properties>
</file>